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85" r:id="rId4"/>
    <p:sldId id="259" r:id="rId5"/>
    <p:sldId id="269" r:id="rId6"/>
    <p:sldId id="261" r:id="rId7"/>
    <p:sldId id="265" r:id="rId8"/>
    <p:sldId id="266" r:id="rId9"/>
    <p:sldId id="270" r:id="rId10"/>
    <p:sldId id="273" r:id="rId11"/>
    <p:sldId id="274" r:id="rId12"/>
    <p:sldId id="275" r:id="rId13"/>
    <p:sldId id="276" r:id="rId14"/>
    <p:sldId id="277" r:id="rId15"/>
    <p:sldId id="278" r:id="rId16"/>
    <p:sldId id="271" r:id="rId17"/>
    <p:sldId id="272" r:id="rId18"/>
    <p:sldId id="267" r:id="rId19"/>
    <p:sldId id="262" r:id="rId20"/>
    <p:sldId id="279" r:id="rId21"/>
    <p:sldId id="280" r:id="rId22"/>
    <p:sldId id="281" r:id="rId23"/>
    <p:sldId id="286" r:id="rId24"/>
    <p:sldId id="268" r:id="rId25"/>
    <p:sldId id="264" r:id="rId26"/>
    <p:sldId id="287" r:id="rId27"/>
    <p:sldId id="289" r:id="rId28"/>
    <p:sldId id="290" r:id="rId29"/>
    <p:sldId id="291" r:id="rId30"/>
    <p:sldId id="263" r:id="rId31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06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62" autoAdjust="0"/>
    <p:restoredTop sz="94660"/>
  </p:normalViewPr>
  <p:slideViewPr>
    <p:cSldViewPr snapToGrid="0">
      <p:cViewPr varScale="1">
        <p:scale>
          <a:sx n="64" d="100"/>
          <a:sy n="64" d="100"/>
        </p:scale>
        <p:origin x="10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9206E2-5A87-AD4E-422A-0189218C36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DAA2407-E71E-F336-424E-3AABB7327F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0EAA5A2-CA04-7F53-4386-B0212ADA8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25B9-9CC9-49F4-8E8D-82307718735D}" type="datetimeFigureOut">
              <a:rPr lang="es-CR" smtClean="0"/>
              <a:t>7/11/2022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AB5BACC-1E90-FF7F-DC6F-FD5F02BCA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D0FFFAF-0B91-E11F-711F-F4A8B6D1D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0C7C4-9E01-4922-A801-2B78806D7298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102027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77CDAB-AF62-0FC4-CFC4-3913C52D3D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55306D5-6B78-2284-EE04-144C85FB33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AA3CF8B-0A7E-4B79-C2C6-985A84264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25B9-9CC9-49F4-8E8D-82307718735D}" type="datetimeFigureOut">
              <a:rPr lang="es-CR" smtClean="0"/>
              <a:t>7/11/2022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D341E48-4BE8-FF9B-3A33-9CF1B8D04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C7E6699-F6CA-2D2D-6FCC-7C690D97D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0C7C4-9E01-4922-A801-2B78806D7298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931727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1616D42-FA4A-6C5A-0FD1-62E1CA4381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411C53C-AE2A-6329-DBA1-AC110F6A93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E91EC4A-081F-0371-CD41-35A5C8B52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25B9-9CC9-49F4-8E8D-82307718735D}" type="datetimeFigureOut">
              <a:rPr lang="es-CR" smtClean="0"/>
              <a:t>7/11/2022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F8D1770-07A8-2F7F-A07B-97454BF43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CBF749A-5C29-047A-2CB4-527F0B0AC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0C7C4-9E01-4922-A801-2B78806D7298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704545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98645F-144D-6199-9F56-BE43AA9C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C035266-1318-F24C-7ABC-897FD9A88D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BC9873B-3DB0-52AB-8D85-9444EE40D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25B9-9CC9-49F4-8E8D-82307718735D}" type="datetimeFigureOut">
              <a:rPr lang="es-CR" smtClean="0"/>
              <a:t>7/11/2022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202F233-9E70-6A62-4809-34CAAA429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C990F64-3534-3F86-163D-638A4FE82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0C7C4-9E01-4922-A801-2B78806D7298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85362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A0829F-C79B-D926-7DE0-D8ADE8B8DC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93F611E-C081-6659-0403-46962E183F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5FDDC97-A037-A411-9055-D0CD6D83A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25B9-9CC9-49F4-8E8D-82307718735D}" type="datetimeFigureOut">
              <a:rPr lang="es-CR" smtClean="0"/>
              <a:t>7/11/2022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2A93FF4-B00D-FD6D-7498-C35C3203A1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317A0D2-520F-D776-0DAB-A00DE65FE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0C7C4-9E01-4922-A801-2B78806D7298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741094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560992-536E-381D-6F1E-3C55156A6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634F769-5A4A-E590-091F-E597ECB961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1C34BB0-5995-F784-D814-E347D412E5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64C1C68-FECF-2119-D3EF-EBFE0C95D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25B9-9CC9-49F4-8E8D-82307718735D}" type="datetimeFigureOut">
              <a:rPr lang="es-CR" smtClean="0"/>
              <a:t>7/11/2022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6506006-B94B-60CC-A6C9-D404FAD31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BEDE497-8311-2F41-0C03-BAF872E83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0C7C4-9E01-4922-A801-2B78806D7298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834156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3CA3A7-137A-49F9-C89D-5E9748667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38110FB-A4D6-2156-9A3C-E375581FCF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DB5A6BB-033A-826E-4345-8007D9A17B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21DE8ECB-A2F2-7396-0ED1-F2032C15CC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4BFF865-7146-DE90-4D36-E69DD1E755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E5138573-54DD-1B63-4C7F-26FA1D154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25B9-9CC9-49F4-8E8D-82307718735D}" type="datetimeFigureOut">
              <a:rPr lang="es-CR" smtClean="0"/>
              <a:t>7/11/2022</a:t>
            </a:fld>
            <a:endParaRPr lang="es-C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FBA8EC35-4109-D7DE-3736-73BCC5962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5BC32267-6EF1-05CB-764E-4254C6049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0C7C4-9E01-4922-A801-2B78806D7298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393807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824ED9-A729-651F-2641-0BD7F11EC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1A1FE36-2D74-9016-D1DE-862101A34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25B9-9CC9-49F4-8E8D-82307718735D}" type="datetimeFigureOut">
              <a:rPr lang="es-CR" smtClean="0"/>
              <a:t>7/11/2022</a:t>
            </a:fld>
            <a:endParaRPr lang="es-C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51349B7-FD89-855A-AC8A-D6D8E1375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C188DF6-39A6-D8D5-C040-657D3CE60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0C7C4-9E01-4922-A801-2B78806D7298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780077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49B8EB8-8694-CC52-B8B9-9DB1AA15D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25B9-9CC9-49F4-8E8D-82307718735D}" type="datetimeFigureOut">
              <a:rPr lang="es-CR" smtClean="0"/>
              <a:t>7/11/2022</a:t>
            </a:fld>
            <a:endParaRPr lang="es-C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85979581-AB85-3383-F771-083977245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644D10F-4E4C-1373-A6FF-2E50B3CD1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0C7C4-9E01-4922-A801-2B78806D7298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9223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315E94-1EC0-9C7B-B97E-D3C0201EF4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3939689-B4C2-DB9D-DAF1-76400D2C1F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048BC2D-B4B7-BE04-C772-62D1CD7ED5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47B7797-80AD-BB34-2AE5-F0936EFB7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25B9-9CC9-49F4-8E8D-82307718735D}" type="datetimeFigureOut">
              <a:rPr lang="es-CR" smtClean="0"/>
              <a:t>7/11/2022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B1CE106-6BF0-DEAF-6039-213839182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0534D60-0EE5-DA29-B4B4-3F7606609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0C7C4-9E01-4922-A801-2B78806D7298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687214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9D27AD-C12B-3234-773E-053BCAFA4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1985D051-45DB-BEA7-466D-E7EE080DF4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FA2187D-263A-B045-79EA-BD672C6437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3D1B039-4AC3-4DC0-5330-64C90DB41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25B9-9CC9-49F4-8E8D-82307718735D}" type="datetimeFigureOut">
              <a:rPr lang="es-CR" smtClean="0"/>
              <a:t>7/11/2022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EEC5B89-F268-3263-BE1C-76689C645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3533ACF-675A-3247-915C-E462FA532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0C7C4-9E01-4922-A801-2B78806D7298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796178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29871199-53E4-F928-E080-1F013A80C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1CCBA67-BDF6-1344-40D6-F44167697B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83244A8-A027-3CB7-04D2-A8F77594FA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425B9-9CC9-49F4-8E8D-82307718735D}" type="datetimeFigureOut">
              <a:rPr lang="es-CR" smtClean="0"/>
              <a:t>7/11/2022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161E9EB-330A-F298-E355-3DC6F2ACBA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0B100F-CB43-B6BE-FFD2-8C3926009A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00C7C4-9E01-4922-A801-2B78806D7298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743031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ailto:jacevedo@grupoisua.com" TargetMode="External"/><Relationship Id="rId3" Type="http://schemas.openxmlformats.org/officeDocument/2006/relationships/image" Target="../media/image2.png"/><Relationship Id="rId7" Type="http://schemas.openxmlformats.org/officeDocument/2006/relationships/hyperlink" Target="mailto:jacevedo@utn.ac.cr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mailto:jacevedo@grupoisua.com" TargetMode="External"/><Relationship Id="rId3" Type="http://schemas.openxmlformats.org/officeDocument/2006/relationships/image" Target="../media/image2.png"/><Relationship Id="rId7" Type="http://schemas.openxmlformats.org/officeDocument/2006/relationships/hyperlink" Target="mailto:jacevedo@utn.ac.cr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mailto:jacevedo@grupoisua.com" TargetMode="External"/><Relationship Id="rId3" Type="http://schemas.openxmlformats.org/officeDocument/2006/relationships/image" Target="../media/image2.png"/><Relationship Id="rId7" Type="http://schemas.openxmlformats.org/officeDocument/2006/relationships/hyperlink" Target="mailto:jacevedo@utn.ac.cr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mailto:jacevedo@grupoisua.com" TargetMode="External"/><Relationship Id="rId3" Type="http://schemas.openxmlformats.org/officeDocument/2006/relationships/image" Target="../media/image2.png"/><Relationship Id="rId7" Type="http://schemas.openxmlformats.org/officeDocument/2006/relationships/hyperlink" Target="mailto:jacevedo@utn.ac.cr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mailto:jacevedo@grupoisua.com" TargetMode="External"/><Relationship Id="rId3" Type="http://schemas.openxmlformats.org/officeDocument/2006/relationships/image" Target="../media/image2.png"/><Relationship Id="rId7" Type="http://schemas.openxmlformats.org/officeDocument/2006/relationships/hyperlink" Target="mailto:jacevedo@utn.ac.cr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mailto:jacevedo@grupoisua.com" TargetMode="External"/><Relationship Id="rId3" Type="http://schemas.openxmlformats.org/officeDocument/2006/relationships/image" Target="../media/image2.png"/><Relationship Id="rId7" Type="http://schemas.openxmlformats.org/officeDocument/2006/relationships/hyperlink" Target="mailto:jacevedo@utn.ac.cr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mailto:jacevedo@grupoisua.com" TargetMode="External"/><Relationship Id="rId3" Type="http://schemas.openxmlformats.org/officeDocument/2006/relationships/image" Target="../media/image2.png"/><Relationship Id="rId7" Type="http://schemas.openxmlformats.org/officeDocument/2006/relationships/hyperlink" Target="mailto:jacevedo@utn.ac.cr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mailto:jacevedo@grupoisua.com" TargetMode="External"/><Relationship Id="rId13" Type="http://schemas.openxmlformats.org/officeDocument/2006/relationships/image" Target="../media/image22.png"/><Relationship Id="rId18" Type="http://schemas.openxmlformats.org/officeDocument/2006/relationships/image" Target="../media/image27.svg"/><Relationship Id="rId26" Type="http://schemas.openxmlformats.org/officeDocument/2006/relationships/image" Target="../media/image43.svg"/><Relationship Id="rId3" Type="http://schemas.openxmlformats.org/officeDocument/2006/relationships/image" Target="../media/image2.png"/><Relationship Id="rId21" Type="http://schemas.openxmlformats.org/officeDocument/2006/relationships/image" Target="../media/image9.png"/><Relationship Id="rId7" Type="http://schemas.openxmlformats.org/officeDocument/2006/relationships/hyperlink" Target="mailto:jacevedo@utn.ac.cr" TargetMode="External"/><Relationship Id="rId12" Type="http://schemas.openxmlformats.org/officeDocument/2006/relationships/image" Target="../media/image21.svg"/><Relationship Id="rId17" Type="http://schemas.openxmlformats.org/officeDocument/2006/relationships/image" Target="../media/image26.png"/><Relationship Id="rId25" Type="http://schemas.openxmlformats.org/officeDocument/2006/relationships/image" Target="../media/image42.png"/><Relationship Id="rId2" Type="http://schemas.openxmlformats.org/officeDocument/2006/relationships/image" Target="../media/image1.png"/><Relationship Id="rId16" Type="http://schemas.openxmlformats.org/officeDocument/2006/relationships/image" Target="../media/image25.svg"/><Relationship Id="rId20" Type="http://schemas.openxmlformats.org/officeDocument/2006/relationships/image" Target="../media/image29.svg"/><Relationship Id="rId29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20.png"/><Relationship Id="rId24" Type="http://schemas.openxmlformats.org/officeDocument/2006/relationships/image" Target="../media/image12.svg"/><Relationship Id="rId5" Type="http://schemas.openxmlformats.org/officeDocument/2006/relationships/image" Target="../media/image4.jpeg"/><Relationship Id="rId15" Type="http://schemas.openxmlformats.org/officeDocument/2006/relationships/image" Target="../media/image24.png"/><Relationship Id="rId23" Type="http://schemas.openxmlformats.org/officeDocument/2006/relationships/image" Target="../media/image11.png"/><Relationship Id="rId28" Type="http://schemas.openxmlformats.org/officeDocument/2006/relationships/image" Target="../media/image45.svg"/><Relationship Id="rId10" Type="http://schemas.openxmlformats.org/officeDocument/2006/relationships/image" Target="../media/image19.svg"/><Relationship Id="rId19" Type="http://schemas.openxmlformats.org/officeDocument/2006/relationships/image" Target="../media/image28.png"/><Relationship Id="rId4" Type="http://schemas.openxmlformats.org/officeDocument/2006/relationships/image" Target="../media/image3.png"/><Relationship Id="rId9" Type="http://schemas.openxmlformats.org/officeDocument/2006/relationships/image" Target="../media/image18.png"/><Relationship Id="rId14" Type="http://schemas.openxmlformats.org/officeDocument/2006/relationships/image" Target="../media/image23.svg"/><Relationship Id="rId22" Type="http://schemas.openxmlformats.org/officeDocument/2006/relationships/image" Target="../media/image10.svg"/><Relationship Id="rId27" Type="http://schemas.openxmlformats.org/officeDocument/2006/relationships/image" Target="../media/image44.png"/><Relationship Id="rId30" Type="http://schemas.openxmlformats.org/officeDocument/2006/relationships/image" Target="../media/image47.sv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mailto:jacevedo@grupoisua.com" TargetMode="External"/><Relationship Id="rId13" Type="http://schemas.openxmlformats.org/officeDocument/2006/relationships/image" Target="../media/image22.png"/><Relationship Id="rId18" Type="http://schemas.openxmlformats.org/officeDocument/2006/relationships/image" Target="../media/image27.svg"/><Relationship Id="rId26" Type="http://schemas.openxmlformats.org/officeDocument/2006/relationships/image" Target="../media/image43.svg"/><Relationship Id="rId3" Type="http://schemas.openxmlformats.org/officeDocument/2006/relationships/image" Target="../media/image2.png"/><Relationship Id="rId21" Type="http://schemas.openxmlformats.org/officeDocument/2006/relationships/image" Target="../media/image9.png"/><Relationship Id="rId7" Type="http://schemas.openxmlformats.org/officeDocument/2006/relationships/hyperlink" Target="mailto:jacevedo@utn.ac.cr" TargetMode="External"/><Relationship Id="rId12" Type="http://schemas.openxmlformats.org/officeDocument/2006/relationships/image" Target="../media/image21.svg"/><Relationship Id="rId17" Type="http://schemas.openxmlformats.org/officeDocument/2006/relationships/image" Target="../media/image26.png"/><Relationship Id="rId25" Type="http://schemas.openxmlformats.org/officeDocument/2006/relationships/image" Target="../media/image42.png"/><Relationship Id="rId2" Type="http://schemas.openxmlformats.org/officeDocument/2006/relationships/image" Target="../media/image1.png"/><Relationship Id="rId16" Type="http://schemas.openxmlformats.org/officeDocument/2006/relationships/image" Target="../media/image25.svg"/><Relationship Id="rId20" Type="http://schemas.openxmlformats.org/officeDocument/2006/relationships/image" Target="../media/image29.svg"/><Relationship Id="rId29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20.png"/><Relationship Id="rId24" Type="http://schemas.openxmlformats.org/officeDocument/2006/relationships/image" Target="../media/image12.svg"/><Relationship Id="rId5" Type="http://schemas.openxmlformats.org/officeDocument/2006/relationships/image" Target="../media/image4.jpeg"/><Relationship Id="rId15" Type="http://schemas.openxmlformats.org/officeDocument/2006/relationships/image" Target="../media/image24.png"/><Relationship Id="rId23" Type="http://schemas.openxmlformats.org/officeDocument/2006/relationships/image" Target="../media/image11.png"/><Relationship Id="rId28" Type="http://schemas.openxmlformats.org/officeDocument/2006/relationships/image" Target="../media/image45.svg"/><Relationship Id="rId10" Type="http://schemas.openxmlformats.org/officeDocument/2006/relationships/image" Target="../media/image19.svg"/><Relationship Id="rId19" Type="http://schemas.openxmlformats.org/officeDocument/2006/relationships/image" Target="../media/image28.png"/><Relationship Id="rId4" Type="http://schemas.openxmlformats.org/officeDocument/2006/relationships/image" Target="../media/image3.png"/><Relationship Id="rId9" Type="http://schemas.openxmlformats.org/officeDocument/2006/relationships/image" Target="../media/image18.png"/><Relationship Id="rId14" Type="http://schemas.openxmlformats.org/officeDocument/2006/relationships/image" Target="../media/image23.svg"/><Relationship Id="rId22" Type="http://schemas.openxmlformats.org/officeDocument/2006/relationships/image" Target="../media/image10.svg"/><Relationship Id="rId27" Type="http://schemas.openxmlformats.org/officeDocument/2006/relationships/image" Target="../media/image44.png"/><Relationship Id="rId30" Type="http://schemas.openxmlformats.org/officeDocument/2006/relationships/image" Target="../media/image47.sv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mailto:jacevedo@grupoisua.com" TargetMode="External"/><Relationship Id="rId3" Type="http://schemas.openxmlformats.org/officeDocument/2006/relationships/image" Target="../media/image2.png"/><Relationship Id="rId7" Type="http://schemas.openxmlformats.org/officeDocument/2006/relationships/hyperlink" Target="mailto:jacevedo@utn.ac.cr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mailto:jacevedo@grupoisua.com" TargetMode="External"/><Relationship Id="rId13" Type="http://schemas.openxmlformats.org/officeDocument/2006/relationships/slide" Target="slide21.xml"/><Relationship Id="rId3" Type="http://schemas.openxmlformats.org/officeDocument/2006/relationships/image" Target="../media/image2.png"/><Relationship Id="rId7" Type="http://schemas.openxmlformats.org/officeDocument/2006/relationships/hyperlink" Target="mailto:jacevedo@utn.ac.cr" TargetMode="External"/><Relationship Id="rId12" Type="http://schemas.openxmlformats.org/officeDocument/2006/relationships/image" Target="../media/image49.png"/><Relationship Id="rId17" Type="http://schemas.openxmlformats.org/officeDocument/2006/relationships/image" Target="../media/image420.png"/><Relationship Id="rId2" Type="http://schemas.openxmlformats.org/officeDocument/2006/relationships/image" Target="../media/image1.png"/><Relationship Id="rId16" Type="http://schemas.openxmlformats.org/officeDocument/2006/relationships/slide" Target="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400.png"/><Relationship Id="rId5" Type="http://schemas.openxmlformats.org/officeDocument/2006/relationships/image" Target="../media/image4.jpeg"/><Relationship Id="rId15" Type="http://schemas.openxmlformats.org/officeDocument/2006/relationships/image" Target="../media/image50.png"/><Relationship Id="rId10" Type="http://schemas.openxmlformats.org/officeDocument/2006/relationships/slide" Target="slide20.xml"/><Relationship Id="rId4" Type="http://schemas.openxmlformats.org/officeDocument/2006/relationships/image" Target="../media/image3.png"/><Relationship Id="rId9" Type="http://schemas.openxmlformats.org/officeDocument/2006/relationships/image" Target="../media/image48.png"/><Relationship Id="rId14" Type="http://schemas.openxmlformats.org/officeDocument/2006/relationships/image" Target="../media/image41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mailto:jacevedo@grupoisua.com" TargetMode="External"/><Relationship Id="rId3" Type="http://schemas.openxmlformats.org/officeDocument/2006/relationships/image" Target="../media/image2.png"/><Relationship Id="rId7" Type="http://schemas.openxmlformats.org/officeDocument/2006/relationships/hyperlink" Target="mailto:jacevedo@utn.ac.cr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10" Type="http://schemas.openxmlformats.org/officeDocument/2006/relationships/image" Target="../media/image7.svg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mailto:jacevedo@grupoisua.com" TargetMode="External"/><Relationship Id="rId3" Type="http://schemas.openxmlformats.org/officeDocument/2006/relationships/image" Target="../media/image2.png"/><Relationship Id="rId7" Type="http://schemas.openxmlformats.org/officeDocument/2006/relationships/hyperlink" Target="mailto:jacevedo@utn.ac.cr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10" Type="http://schemas.openxmlformats.org/officeDocument/2006/relationships/image" Target="../media/image52.png"/><Relationship Id="rId4" Type="http://schemas.openxmlformats.org/officeDocument/2006/relationships/image" Target="../media/image3.png"/><Relationship Id="rId9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mailto:jacevedo@grupoisua.com" TargetMode="External"/><Relationship Id="rId3" Type="http://schemas.openxmlformats.org/officeDocument/2006/relationships/image" Target="../media/image2.png"/><Relationship Id="rId7" Type="http://schemas.openxmlformats.org/officeDocument/2006/relationships/hyperlink" Target="mailto:jacevedo@utn.ac.cr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10" Type="http://schemas.openxmlformats.org/officeDocument/2006/relationships/image" Target="../media/image54.png"/><Relationship Id="rId4" Type="http://schemas.openxmlformats.org/officeDocument/2006/relationships/image" Target="../media/image3.png"/><Relationship Id="rId9" Type="http://schemas.openxmlformats.org/officeDocument/2006/relationships/image" Target="../media/image5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mailto:jacevedo@grupoisua.com" TargetMode="External"/><Relationship Id="rId3" Type="http://schemas.openxmlformats.org/officeDocument/2006/relationships/image" Target="../media/image2.png"/><Relationship Id="rId7" Type="http://schemas.openxmlformats.org/officeDocument/2006/relationships/hyperlink" Target="mailto:jacevedo@utn.ac.cr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10" Type="http://schemas.openxmlformats.org/officeDocument/2006/relationships/image" Target="../media/image56.png"/><Relationship Id="rId4" Type="http://schemas.openxmlformats.org/officeDocument/2006/relationships/image" Target="../media/image3.png"/><Relationship Id="rId9" Type="http://schemas.openxmlformats.org/officeDocument/2006/relationships/image" Target="../media/image5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mailto:jacevedo@grupoisua.com" TargetMode="External"/><Relationship Id="rId3" Type="http://schemas.openxmlformats.org/officeDocument/2006/relationships/image" Target="../media/image2.png"/><Relationship Id="rId7" Type="http://schemas.openxmlformats.org/officeDocument/2006/relationships/hyperlink" Target="mailto:jacevedo@utn.ac.cr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mailto:jacevedo@grupoisua.com" TargetMode="External"/><Relationship Id="rId3" Type="http://schemas.openxmlformats.org/officeDocument/2006/relationships/image" Target="../media/image2.png"/><Relationship Id="rId7" Type="http://schemas.openxmlformats.org/officeDocument/2006/relationships/hyperlink" Target="mailto:jacevedo@utn.ac.cr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mailto:jacevedo@grupoisua.com" TargetMode="External"/><Relationship Id="rId13" Type="http://schemas.openxmlformats.org/officeDocument/2006/relationships/slide" Target="slide27.xml"/><Relationship Id="rId3" Type="http://schemas.openxmlformats.org/officeDocument/2006/relationships/image" Target="../media/image2.png"/><Relationship Id="rId7" Type="http://schemas.openxmlformats.org/officeDocument/2006/relationships/hyperlink" Target="mailto:jacevedo@utn.ac.cr" TargetMode="External"/><Relationship Id="rId12" Type="http://schemas.openxmlformats.org/officeDocument/2006/relationships/image" Target="../media/image58.png"/><Relationship Id="rId17" Type="http://schemas.openxmlformats.org/officeDocument/2006/relationships/image" Target="../media/image45.png"/><Relationship Id="rId2" Type="http://schemas.openxmlformats.org/officeDocument/2006/relationships/image" Target="../media/image1.png"/><Relationship Id="rId16" Type="http://schemas.openxmlformats.org/officeDocument/2006/relationships/slide" Target="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43.png"/><Relationship Id="rId5" Type="http://schemas.openxmlformats.org/officeDocument/2006/relationships/image" Target="../media/image4.jpeg"/><Relationship Id="rId15" Type="http://schemas.openxmlformats.org/officeDocument/2006/relationships/image" Target="../media/image59.png"/><Relationship Id="rId10" Type="http://schemas.openxmlformats.org/officeDocument/2006/relationships/slide" Target="slide26.xml"/><Relationship Id="rId4" Type="http://schemas.openxmlformats.org/officeDocument/2006/relationships/image" Target="../media/image3.png"/><Relationship Id="rId9" Type="http://schemas.openxmlformats.org/officeDocument/2006/relationships/image" Target="../media/image57.png"/><Relationship Id="rId14" Type="http://schemas.openxmlformats.org/officeDocument/2006/relationships/image" Target="../media/image44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mailto:jacevedo@grupoisua.com" TargetMode="External"/><Relationship Id="rId3" Type="http://schemas.openxmlformats.org/officeDocument/2006/relationships/image" Target="../media/image2.png"/><Relationship Id="rId7" Type="http://schemas.openxmlformats.org/officeDocument/2006/relationships/hyperlink" Target="mailto:jacevedo@utn.ac.cr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62.png"/><Relationship Id="rId5" Type="http://schemas.openxmlformats.org/officeDocument/2006/relationships/image" Target="../media/image4.jpeg"/><Relationship Id="rId10" Type="http://schemas.openxmlformats.org/officeDocument/2006/relationships/image" Target="../media/image61.png"/><Relationship Id="rId4" Type="http://schemas.openxmlformats.org/officeDocument/2006/relationships/image" Target="../media/image3.png"/><Relationship Id="rId9" Type="http://schemas.openxmlformats.org/officeDocument/2006/relationships/image" Target="../media/image6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mailto:jacevedo@grupoisua.com" TargetMode="External"/><Relationship Id="rId3" Type="http://schemas.openxmlformats.org/officeDocument/2006/relationships/image" Target="../media/image2.png"/><Relationship Id="rId7" Type="http://schemas.openxmlformats.org/officeDocument/2006/relationships/hyperlink" Target="mailto:jacevedo@utn.ac.cr" TargetMode="External"/><Relationship Id="rId12" Type="http://schemas.openxmlformats.org/officeDocument/2006/relationships/image" Target="../media/image6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65.png"/><Relationship Id="rId5" Type="http://schemas.openxmlformats.org/officeDocument/2006/relationships/image" Target="../media/image4.jpeg"/><Relationship Id="rId10" Type="http://schemas.openxmlformats.org/officeDocument/2006/relationships/image" Target="../media/image64.png"/><Relationship Id="rId4" Type="http://schemas.openxmlformats.org/officeDocument/2006/relationships/image" Target="../media/image3.png"/><Relationship Id="rId9" Type="http://schemas.openxmlformats.org/officeDocument/2006/relationships/image" Target="../media/image6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mailto:jacevedo@grupoisua.com" TargetMode="External"/><Relationship Id="rId3" Type="http://schemas.openxmlformats.org/officeDocument/2006/relationships/image" Target="../media/image2.png"/><Relationship Id="rId7" Type="http://schemas.openxmlformats.org/officeDocument/2006/relationships/hyperlink" Target="mailto:jacevedo@utn.ac.cr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70.png"/><Relationship Id="rId5" Type="http://schemas.openxmlformats.org/officeDocument/2006/relationships/image" Target="../media/image4.jpeg"/><Relationship Id="rId10" Type="http://schemas.openxmlformats.org/officeDocument/2006/relationships/image" Target="../media/image69.png"/><Relationship Id="rId4" Type="http://schemas.openxmlformats.org/officeDocument/2006/relationships/image" Target="../media/image3.png"/><Relationship Id="rId9" Type="http://schemas.openxmlformats.org/officeDocument/2006/relationships/image" Target="../media/image67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mailto:jacevedo@grupoisua.com" TargetMode="External"/><Relationship Id="rId3" Type="http://schemas.openxmlformats.org/officeDocument/2006/relationships/image" Target="../media/image2.png"/><Relationship Id="rId7" Type="http://schemas.openxmlformats.org/officeDocument/2006/relationships/hyperlink" Target="mailto:jacevedo@utn.ac.cr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mailto:jacevedo@grupoisua.com" TargetMode="External"/><Relationship Id="rId3" Type="http://schemas.openxmlformats.org/officeDocument/2006/relationships/image" Target="../media/image2.png"/><Relationship Id="rId7" Type="http://schemas.openxmlformats.org/officeDocument/2006/relationships/hyperlink" Target="mailto:jacevedo@utn.ac.cr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mailto:jacevedo@grupoisua.com" TargetMode="External"/><Relationship Id="rId3" Type="http://schemas.openxmlformats.org/officeDocument/2006/relationships/image" Target="../media/image2.png"/><Relationship Id="rId7" Type="http://schemas.openxmlformats.org/officeDocument/2006/relationships/hyperlink" Target="mailto:jacevedo@utn.ac.cr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mailto:jacevedo@grupoisua.com" TargetMode="External"/><Relationship Id="rId3" Type="http://schemas.openxmlformats.org/officeDocument/2006/relationships/image" Target="../media/image2.png"/><Relationship Id="rId7" Type="http://schemas.openxmlformats.org/officeDocument/2006/relationships/hyperlink" Target="mailto:jacevedo@utn.ac.cr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mailto:jacevedo@grupoisua.com" TargetMode="External"/><Relationship Id="rId3" Type="http://schemas.openxmlformats.org/officeDocument/2006/relationships/image" Target="../media/image2.png"/><Relationship Id="rId7" Type="http://schemas.openxmlformats.org/officeDocument/2006/relationships/hyperlink" Target="mailto:jacevedo@utn.ac.cr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../media/image10.svg"/><Relationship Id="rId18" Type="http://schemas.openxmlformats.org/officeDocument/2006/relationships/image" Target="../media/image13.png"/><Relationship Id="rId3" Type="http://schemas.openxmlformats.org/officeDocument/2006/relationships/slide" Target="slide7.xml"/><Relationship Id="rId7" Type="http://schemas.openxmlformats.org/officeDocument/2006/relationships/image" Target="../media/image3.png"/><Relationship Id="rId12" Type="http://schemas.openxmlformats.org/officeDocument/2006/relationships/image" Target="../media/image9.png"/><Relationship Id="rId17" Type="http://schemas.openxmlformats.org/officeDocument/2006/relationships/slide" Target="slide8.xml"/><Relationship Id="rId2" Type="http://schemas.openxmlformats.org/officeDocument/2006/relationships/image" Target="../media/image8.png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openxmlformats.org/officeDocument/2006/relationships/hyperlink" Target="mailto:jacevedo@grupoisua.com" TargetMode="External"/><Relationship Id="rId5" Type="http://schemas.openxmlformats.org/officeDocument/2006/relationships/image" Target="../media/image1.png"/><Relationship Id="rId15" Type="http://schemas.openxmlformats.org/officeDocument/2006/relationships/image" Target="../media/image12.svg"/><Relationship Id="rId10" Type="http://schemas.openxmlformats.org/officeDocument/2006/relationships/hyperlink" Target="mailto:jacevedo@utn.ac.cr" TargetMode="External"/><Relationship Id="rId4" Type="http://schemas.openxmlformats.org/officeDocument/2006/relationships/image" Target="../media/image68.png"/><Relationship Id="rId9" Type="http://schemas.openxmlformats.org/officeDocument/2006/relationships/image" Target="../media/image5.png"/><Relationship Id="rId1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mailto:jacevedo@grupoisua.com" TargetMode="External"/><Relationship Id="rId3" Type="http://schemas.openxmlformats.org/officeDocument/2006/relationships/image" Target="../media/image2.png"/><Relationship Id="rId7" Type="http://schemas.openxmlformats.org/officeDocument/2006/relationships/hyperlink" Target="mailto:jacevedo@utn.ac.cr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2.png"/><Relationship Id="rId18" Type="http://schemas.openxmlformats.org/officeDocument/2006/relationships/image" Target="../media/image27.svg"/><Relationship Id="rId26" Type="http://schemas.openxmlformats.org/officeDocument/2006/relationships/slide" Target="slide15.xml"/><Relationship Id="rId39" Type="http://schemas.openxmlformats.org/officeDocument/2006/relationships/image" Target="../media/image320.png"/><Relationship Id="rId21" Type="http://schemas.openxmlformats.org/officeDocument/2006/relationships/image" Target="../media/image9.png"/><Relationship Id="rId34" Type="http://schemas.openxmlformats.org/officeDocument/2006/relationships/image" Target="../media/image33.png"/><Relationship Id="rId42" Type="http://schemas.openxmlformats.org/officeDocument/2006/relationships/image" Target="../media/image330.png"/><Relationship Id="rId7" Type="http://schemas.openxmlformats.org/officeDocument/2006/relationships/hyperlink" Target="mailto:jacevedo@utn.ac.cr" TargetMode="External"/><Relationship Id="rId2" Type="http://schemas.openxmlformats.org/officeDocument/2006/relationships/image" Target="../media/image1.png"/><Relationship Id="rId16" Type="http://schemas.openxmlformats.org/officeDocument/2006/relationships/image" Target="../media/image25.svg"/><Relationship Id="rId20" Type="http://schemas.openxmlformats.org/officeDocument/2006/relationships/image" Target="../media/image29.svg"/><Relationship Id="rId29" Type="http://schemas.openxmlformats.org/officeDocument/2006/relationships/slide" Target="slide14.xml"/><Relationship Id="rId41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20.png"/><Relationship Id="rId24" Type="http://schemas.openxmlformats.org/officeDocument/2006/relationships/image" Target="../media/image12.svg"/><Relationship Id="rId32" Type="http://schemas.openxmlformats.org/officeDocument/2006/relationships/slide" Target="slide13.xml"/><Relationship Id="rId37" Type="http://schemas.openxmlformats.org/officeDocument/2006/relationships/image" Target="../media/image34.png"/><Relationship Id="rId40" Type="http://schemas.openxmlformats.org/officeDocument/2006/relationships/image" Target="../media/image35.png"/><Relationship Id="rId5" Type="http://schemas.openxmlformats.org/officeDocument/2006/relationships/image" Target="../media/image4.jpeg"/><Relationship Id="rId15" Type="http://schemas.openxmlformats.org/officeDocument/2006/relationships/image" Target="../media/image24.png"/><Relationship Id="rId23" Type="http://schemas.openxmlformats.org/officeDocument/2006/relationships/image" Target="../media/image11.png"/><Relationship Id="rId28" Type="http://schemas.openxmlformats.org/officeDocument/2006/relationships/image" Target="../media/image31.png"/><Relationship Id="rId36" Type="http://schemas.openxmlformats.org/officeDocument/2006/relationships/image" Target="../media/image310.png"/><Relationship Id="rId10" Type="http://schemas.openxmlformats.org/officeDocument/2006/relationships/image" Target="../media/image19.svg"/><Relationship Id="rId19" Type="http://schemas.openxmlformats.org/officeDocument/2006/relationships/image" Target="../media/image28.png"/><Relationship Id="rId31" Type="http://schemas.openxmlformats.org/officeDocument/2006/relationships/image" Target="../media/image32.png"/><Relationship Id="rId4" Type="http://schemas.openxmlformats.org/officeDocument/2006/relationships/image" Target="../media/image3.png"/><Relationship Id="rId9" Type="http://schemas.openxmlformats.org/officeDocument/2006/relationships/image" Target="../media/image18.png"/><Relationship Id="rId14" Type="http://schemas.openxmlformats.org/officeDocument/2006/relationships/image" Target="../media/image23.svg"/><Relationship Id="rId22" Type="http://schemas.openxmlformats.org/officeDocument/2006/relationships/image" Target="../media/image10.svg"/><Relationship Id="rId27" Type="http://schemas.openxmlformats.org/officeDocument/2006/relationships/image" Target="../media/image280.png"/><Relationship Id="rId30" Type="http://schemas.openxmlformats.org/officeDocument/2006/relationships/image" Target="../media/image290.png"/><Relationship Id="rId35" Type="http://schemas.openxmlformats.org/officeDocument/2006/relationships/slide" Target="slide12.xml"/><Relationship Id="rId8" Type="http://schemas.openxmlformats.org/officeDocument/2006/relationships/hyperlink" Target="mailto:jacevedo@grupoisua.com" TargetMode="External"/><Relationship Id="rId3" Type="http://schemas.openxmlformats.org/officeDocument/2006/relationships/image" Target="../media/image2.png"/><Relationship Id="rId12" Type="http://schemas.openxmlformats.org/officeDocument/2006/relationships/image" Target="../media/image21.svg"/><Relationship Id="rId17" Type="http://schemas.openxmlformats.org/officeDocument/2006/relationships/image" Target="../media/image26.png"/><Relationship Id="rId25" Type="http://schemas.openxmlformats.org/officeDocument/2006/relationships/image" Target="../media/image30.png"/><Relationship Id="rId33" Type="http://schemas.openxmlformats.org/officeDocument/2006/relationships/image" Target="../media/image300.png"/><Relationship Id="rId38" Type="http://schemas.openxmlformats.org/officeDocument/2006/relationships/slide" Target="slid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AA0026E0-8D5E-6413-6987-F6D475B08CEF}"/>
              </a:ext>
            </a:extLst>
          </p:cNvPr>
          <p:cNvSpPr txBox="1"/>
          <p:nvPr/>
        </p:nvSpPr>
        <p:spPr>
          <a:xfrm>
            <a:off x="0" y="3075057"/>
            <a:ext cx="1219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4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Hacia donde vamos con la analítica prescriptiva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BA5B373-9231-7CA4-12F9-79D59829C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6869" y="6361914"/>
            <a:ext cx="978261" cy="360000"/>
          </a:xfrm>
          <a:prstGeom prst="rect">
            <a:avLst/>
          </a:prstGeom>
        </p:spPr>
      </p:pic>
      <p:pic>
        <p:nvPicPr>
          <p:cNvPr id="10" name="Imagen 9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8A20C02B-9DB2-AA3A-FC05-6CE59C8C5C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11" name="Imagen 10" descr="Icono&#10;&#10;Descripción generada automáticamente">
            <a:extLst>
              <a:ext uri="{FF2B5EF4-FFF2-40B4-BE49-F238E27FC236}">
                <a16:creationId xmlns:a16="http://schemas.microsoft.com/office/drawing/2014/main" id="{97D322D2-00D2-AC2A-C523-1151946880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pic>
        <p:nvPicPr>
          <p:cNvPr id="12" name="Imagen 11" descr="Diagrama&#10;&#10;Descripción generada automáticamente">
            <a:extLst>
              <a:ext uri="{FF2B5EF4-FFF2-40B4-BE49-F238E27FC236}">
                <a16:creationId xmlns:a16="http://schemas.microsoft.com/office/drawing/2014/main" id="{17ACA09C-4DDD-D267-AE0A-B99547DEF41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2057C14-0AF2-3354-58DC-212813CE96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7298" y="6384729"/>
            <a:ext cx="1848108" cy="314369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9E6869E2-992F-7EAA-8F57-05D981F2DD83}"/>
              </a:ext>
            </a:extLst>
          </p:cNvPr>
          <p:cNvSpPr txBox="1"/>
          <p:nvPr/>
        </p:nvSpPr>
        <p:spPr>
          <a:xfrm>
            <a:off x="3755034" y="4398496"/>
            <a:ext cx="46819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Jason Gabriel Acevedo Esquivel</a:t>
            </a:r>
          </a:p>
          <a:p>
            <a:pPr algn="ctr"/>
            <a:r>
              <a:rPr lang="es-CR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27-10-22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CD875AE3-6231-0914-0D20-F6E9431CAB88}"/>
              </a:ext>
            </a:extLst>
          </p:cNvPr>
          <p:cNvSpPr txBox="1"/>
          <p:nvPr/>
        </p:nvSpPr>
        <p:spPr>
          <a:xfrm>
            <a:off x="8645406" y="6311080"/>
            <a:ext cx="2222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7"/>
              </a:rPr>
              <a:t>jacevedo@utn.ac.cr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 </a:t>
            </a:r>
          </a:p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8"/>
              </a:rPr>
              <a:t>jacevedo@grupoisua.com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36965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CBA5B373-9231-7CA4-12F9-79D59829C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6869" y="6361914"/>
            <a:ext cx="978261" cy="360000"/>
          </a:xfrm>
          <a:prstGeom prst="rect">
            <a:avLst/>
          </a:prstGeom>
        </p:spPr>
      </p:pic>
      <p:pic>
        <p:nvPicPr>
          <p:cNvPr id="10" name="Imagen 9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8A20C02B-9DB2-AA3A-FC05-6CE59C8C5C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11" name="Imagen 10" descr="Icono&#10;&#10;Descripción generada automáticamente">
            <a:extLst>
              <a:ext uri="{FF2B5EF4-FFF2-40B4-BE49-F238E27FC236}">
                <a16:creationId xmlns:a16="http://schemas.microsoft.com/office/drawing/2014/main" id="{97D322D2-00D2-AC2A-C523-1151946880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pic>
        <p:nvPicPr>
          <p:cNvPr id="12" name="Imagen 11" descr="Diagrama&#10;&#10;Descripción generada automáticamente">
            <a:extLst>
              <a:ext uri="{FF2B5EF4-FFF2-40B4-BE49-F238E27FC236}">
                <a16:creationId xmlns:a16="http://schemas.microsoft.com/office/drawing/2014/main" id="{17ACA09C-4DDD-D267-AE0A-B99547DEF41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2057C14-0AF2-3354-58DC-212813CE96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7298" y="6384729"/>
            <a:ext cx="1848108" cy="314369"/>
          </a:xfrm>
          <a:prstGeom prst="rect">
            <a:avLst/>
          </a:prstGeom>
        </p:spPr>
      </p:pic>
      <p:sp>
        <p:nvSpPr>
          <p:cNvPr id="36" name="CuadroTexto 35">
            <a:extLst>
              <a:ext uri="{FF2B5EF4-FFF2-40B4-BE49-F238E27FC236}">
                <a16:creationId xmlns:a16="http://schemas.microsoft.com/office/drawing/2014/main" id="{8B89AB11-7E4E-55A0-EBC4-12955F466500}"/>
              </a:ext>
            </a:extLst>
          </p:cNvPr>
          <p:cNvSpPr txBox="1"/>
          <p:nvPr/>
        </p:nvSpPr>
        <p:spPr>
          <a:xfrm>
            <a:off x="8645406" y="6311080"/>
            <a:ext cx="2222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7"/>
              </a:rPr>
              <a:t>jacevedo@utn.ac.cr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 </a:t>
            </a:r>
          </a:p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8"/>
              </a:rPr>
              <a:t>jacevedo@grupoisua.com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376B7AE-6C04-2612-B6C0-4ED48D4B7C1E}"/>
              </a:ext>
            </a:extLst>
          </p:cNvPr>
          <p:cNvSpPr txBox="1"/>
          <p:nvPr/>
        </p:nvSpPr>
        <p:spPr>
          <a:xfrm>
            <a:off x="1028499" y="1411574"/>
            <a:ext cx="10079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4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Irregular</a:t>
            </a:r>
            <a:endParaRPr lang="es-CR" sz="20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" name="Imagen 2" descr="Diagrama&#10;&#10;Descripción generada automáticamente">
            <a:extLst>
              <a:ext uri="{FF2B5EF4-FFF2-40B4-BE49-F238E27FC236}">
                <a16:creationId xmlns:a16="http://schemas.microsoft.com/office/drawing/2014/main" id="{7BBBB3E4-C417-6433-B467-A31810E3DC7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8105" y="2452094"/>
            <a:ext cx="3600000" cy="360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AC2E98A8-0643-9489-81D1-AD712352418C}"/>
              </a:ext>
            </a:extLst>
          </p:cNvPr>
          <p:cNvSpPr txBox="1"/>
          <p:nvPr/>
        </p:nvSpPr>
        <p:spPr>
          <a:xfrm>
            <a:off x="1028498" y="3975095"/>
            <a:ext cx="273403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3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No hay nada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F87939F1-000F-08B3-72A0-0D7C1EC28D8F}"/>
              </a:ext>
            </a:extLst>
          </p:cNvPr>
          <p:cNvSpPr/>
          <p:nvPr/>
        </p:nvSpPr>
        <p:spPr>
          <a:xfrm>
            <a:off x="167569" y="6361914"/>
            <a:ext cx="5227131" cy="33718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12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Fuente: https://psicologosansiedadmalaga.com/miedo-al-cambio/</a:t>
            </a:r>
          </a:p>
        </p:txBody>
      </p:sp>
    </p:spTree>
    <p:extLst>
      <p:ext uri="{BB962C8B-B14F-4D97-AF65-F5344CB8AC3E}">
        <p14:creationId xmlns:p14="http://schemas.microsoft.com/office/powerpoint/2010/main" val="4108935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CBA5B373-9231-7CA4-12F9-79D59829C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6869" y="6361914"/>
            <a:ext cx="978261" cy="360000"/>
          </a:xfrm>
          <a:prstGeom prst="rect">
            <a:avLst/>
          </a:prstGeom>
        </p:spPr>
      </p:pic>
      <p:pic>
        <p:nvPicPr>
          <p:cNvPr id="10" name="Imagen 9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8A20C02B-9DB2-AA3A-FC05-6CE59C8C5C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11" name="Imagen 10" descr="Icono&#10;&#10;Descripción generada automáticamente">
            <a:extLst>
              <a:ext uri="{FF2B5EF4-FFF2-40B4-BE49-F238E27FC236}">
                <a16:creationId xmlns:a16="http://schemas.microsoft.com/office/drawing/2014/main" id="{97D322D2-00D2-AC2A-C523-1151946880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pic>
        <p:nvPicPr>
          <p:cNvPr id="12" name="Imagen 11" descr="Diagrama&#10;&#10;Descripción generada automáticamente">
            <a:extLst>
              <a:ext uri="{FF2B5EF4-FFF2-40B4-BE49-F238E27FC236}">
                <a16:creationId xmlns:a16="http://schemas.microsoft.com/office/drawing/2014/main" id="{17ACA09C-4DDD-D267-AE0A-B99547DEF41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2057C14-0AF2-3354-58DC-212813CE96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7298" y="6384729"/>
            <a:ext cx="1848108" cy="314369"/>
          </a:xfrm>
          <a:prstGeom prst="rect">
            <a:avLst/>
          </a:prstGeom>
        </p:spPr>
      </p:pic>
      <p:sp>
        <p:nvSpPr>
          <p:cNvPr id="36" name="CuadroTexto 35">
            <a:extLst>
              <a:ext uri="{FF2B5EF4-FFF2-40B4-BE49-F238E27FC236}">
                <a16:creationId xmlns:a16="http://schemas.microsoft.com/office/drawing/2014/main" id="{8B89AB11-7E4E-55A0-EBC4-12955F466500}"/>
              </a:ext>
            </a:extLst>
          </p:cNvPr>
          <p:cNvSpPr txBox="1"/>
          <p:nvPr/>
        </p:nvSpPr>
        <p:spPr>
          <a:xfrm>
            <a:off x="8645406" y="6311080"/>
            <a:ext cx="2222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7"/>
              </a:rPr>
              <a:t>jacevedo@utn.ac.cr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 </a:t>
            </a:r>
          </a:p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8"/>
              </a:rPr>
              <a:t>jacevedo@grupoisua.com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376B7AE-6C04-2612-B6C0-4ED48D4B7C1E}"/>
              </a:ext>
            </a:extLst>
          </p:cNvPr>
          <p:cNvSpPr txBox="1"/>
          <p:nvPr/>
        </p:nvSpPr>
        <p:spPr>
          <a:xfrm>
            <a:off x="1028499" y="1411574"/>
            <a:ext cx="10079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4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Lean</a:t>
            </a:r>
            <a:endParaRPr lang="es-CR" sz="20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" name="Imagen 2" descr="Diagrama&#10;&#10;Descripción generada automáticamente">
            <a:extLst>
              <a:ext uri="{FF2B5EF4-FFF2-40B4-BE49-F238E27FC236}">
                <a16:creationId xmlns:a16="http://schemas.microsoft.com/office/drawing/2014/main" id="{FDBC5828-17A0-43CF-87AA-F6A90C52219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8105" y="2345031"/>
            <a:ext cx="3600000" cy="360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4EED8C54-5BD7-CB92-C373-ECDFDDF6C0CE}"/>
              </a:ext>
            </a:extLst>
          </p:cNvPr>
          <p:cNvSpPr txBox="1"/>
          <p:nvPr/>
        </p:nvSpPr>
        <p:spPr>
          <a:xfrm>
            <a:off x="1028498" y="3406367"/>
            <a:ext cx="30338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3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Gestión de </a:t>
            </a:r>
            <a:r>
              <a:rPr lang="es-CR" sz="2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Desperdicio-MUDA Sobreesfuerzo-MURI Desequilibrio-MURA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5056A02D-8CE0-C392-8402-F335D57E7A07}"/>
              </a:ext>
            </a:extLst>
          </p:cNvPr>
          <p:cNvSpPr/>
          <p:nvPr/>
        </p:nvSpPr>
        <p:spPr>
          <a:xfrm>
            <a:off x="167569" y="6361914"/>
            <a:ext cx="5227131" cy="33718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12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Fuente: https://www.linkedin.com/pulse/kaizen-kaikaku-kakushin-marius-gil-mendoza/</a:t>
            </a:r>
          </a:p>
        </p:txBody>
      </p:sp>
    </p:spTree>
    <p:extLst>
      <p:ext uri="{BB962C8B-B14F-4D97-AF65-F5344CB8AC3E}">
        <p14:creationId xmlns:p14="http://schemas.microsoft.com/office/powerpoint/2010/main" val="1801486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CBA5B373-9231-7CA4-12F9-79D59829C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6869" y="6361914"/>
            <a:ext cx="978261" cy="360000"/>
          </a:xfrm>
          <a:prstGeom prst="rect">
            <a:avLst/>
          </a:prstGeom>
        </p:spPr>
      </p:pic>
      <p:pic>
        <p:nvPicPr>
          <p:cNvPr id="10" name="Imagen 9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8A20C02B-9DB2-AA3A-FC05-6CE59C8C5C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11" name="Imagen 10" descr="Icono&#10;&#10;Descripción generada automáticamente">
            <a:extLst>
              <a:ext uri="{FF2B5EF4-FFF2-40B4-BE49-F238E27FC236}">
                <a16:creationId xmlns:a16="http://schemas.microsoft.com/office/drawing/2014/main" id="{97D322D2-00D2-AC2A-C523-1151946880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pic>
        <p:nvPicPr>
          <p:cNvPr id="12" name="Imagen 11" descr="Diagrama&#10;&#10;Descripción generada automáticamente">
            <a:extLst>
              <a:ext uri="{FF2B5EF4-FFF2-40B4-BE49-F238E27FC236}">
                <a16:creationId xmlns:a16="http://schemas.microsoft.com/office/drawing/2014/main" id="{17ACA09C-4DDD-D267-AE0A-B99547DEF41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2057C14-0AF2-3354-58DC-212813CE96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7298" y="6384729"/>
            <a:ext cx="1848108" cy="314369"/>
          </a:xfrm>
          <a:prstGeom prst="rect">
            <a:avLst/>
          </a:prstGeom>
        </p:spPr>
      </p:pic>
      <p:sp>
        <p:nvSpPr>
          <p:cNvPr id="36" name="CuadroTexto 35">
            <a:extLst>
              <a:ext uri="{FF2B5EF4-FFF2-40B4-BE49-F238E27FC236}">
                <a16:creationId xmlns:a16="http://schemas.microsoft.com/office/drawing/2014/main" id="{8B89AB11-7E4E-55A0-EBC4-12955F466500}"/>
              </a:ext>
            </a:extLst>
          </p:cNvPr>
          <p:cNvSpPr txBox="1"/>
          <p:nvPr/>
        </p:nvSpPr>
        <p:spPr>
          <a:xfrm>
            <a:off x="8645406" y="6311080"/>
            <a:ext cx="2222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7"/>
              </a:rPr>
              <a:t>jacevedo@utn.ac.cr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 </a:t>
            </a:r>
          </a:p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8"/>
              </a:rPr>
              <a:t>jacevedo@grupoisua.com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376B7AE-6C04-2612-B6C0-4ED48D4B7C1E}"/>
              </a:ext>
            </a:extLst>
          </p:cNvPr>
          <p:cNvSpPr txBox="1"/>
          <p:nvPr/>
        </p:nvSpPr>
        <p:spPr>
          <a:xfrm>
            <a:off x="1028499" y="1411574"/>
            <a:ext cx="10079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4000" b="1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Six</a:t>
            </a:r>
            <a:r>
              <a:rPr lang="es-CR" sz="4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 Sigma</a:t>
            </a:r>
            <a:endParaRPr lang="es-CR" sz="20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4" name="Imagen 3" descr="Diagrama&#10;&#10;Descripción generada automáticamente">
            <a:extLst>
              <a:ext uri="{FF2B5EF4-FFF2-40B4-BE49-F238E27FC236}">
                <a16:creationId xmlns:a16="http://schemas.microsoft.com/office/drawing/2014/main" id="{0A21043A-E40B-BF04-5195-DF434ECCBF7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8105" y="2348353"/>
            <a:ext cx="3600000" cy="3600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CFE92FDE-4A20-6299-E624-78A452A627F5}"/>
              </a:ext>
            </a:extLst>
          </p:cNvPr>
          <p:cNvSpPr txBox="1"/>
          <p:nvPr/>
        </p:nvSpPr>
        <p:spPr>
          <a:xfrm>
            <a:off x="1028498" y="3640521"/>
            <a:ext cx="27340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3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Variación normal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8B79F6A5-BC7B-5931-EAEE-77DC12ED1266}"/>
              </a:ext>
            </a:extLst>
          </p:cNvPr>
          <p:cNvSpPr/>
          <p:nvPr/>
        </p:nvSpPr>
        <p:spPr>
          <a:xfrm>
            <a:off x="167569" y="6361914"/>
            <a:ext cx="5227131" cy="33718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12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Fuente: Douglas Montgomery  https://search.asu.edu/profile/10123</a:t>
            </a:r>
          </a:p>
        </p:txBody>
      </p:sp>
    </p:spTree>
    <p:extLst>
      <p:ext uri="{BB962C8B-B14F-4D97-AF65-F5344CB8AC3E}">
        <p14:creationId xmlns:p14="http://schemas.microsoft.com/office/powerpoint/2010/main" val="4149700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CBA5B373-9231-7CA4-12F9-79D59829C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6869" y="6361914"/>
            <a:ext cx="978261" cy="360000"/>
          </a:xfrm>
          <a:prstGeom prst="rect">
            <a:avLst/>
          </a:prstGeom>
        </p:spPr>
      </p:pic>
      <p:pic>
        <p:nvPicPr>
          <p:cNvPr id="10" name="Imagen 9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8A20C02B-9DB2-AA3A-FC05-6CE59C8C5C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11" name="Imagen 10" descr="Icono&#10;&#10;Descripción generada automáticamente">
            <a:extLst>
              <a:ext uri="{FF2B5EF4-FFF2-40B4-BE49-F238E27FC236}">
                <a16:creationId xmlns:a16="http://schemas.microsoft.com/office/drawing/2014/main" id="{97D322D2-00D2-AC2A-C523-1151946880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pic>
        <p:nvPicPr>
          <p:cNvPr id="12" name="Imagen 11" descr="Diagrama&#10;&#10;Descripción generada automáticamente">
            <a:extLst>
              <a:ext uri="{FF2B5EF4-FFF2-40B4-BE49-F238E27FC236}">
                <a16:creationId xmlns:a16="http://schemas.microsoft.com/office/drawing/2014/main" id="{17ACA09C-4DDD-D267-AE0A-B99547DEF41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2057C14-0AF2-3354-58DC-212813CE96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7298" y="6384729"/>
            <a:ext cx="1848108" cy="314369"/>
          </a:xfrm>
          <a:prstGeom prst="rect">
            <a:avLst/>
          </a:prstGeom>
        </p:spPr>
      </p:pic>
      <p:sp>
        <p:nvSpPr>
          <p:cNvPr id="36" name="CuadroTexto 35">
            <a:extLst>
              <a:ext uri="{FF2B5EF4-FFF2-40B4-BE49-F238E27FC236}">
                <a16:creationId xmlns:a16="http://schemas.microsoft.com/office/drawing/2014/main" id="{8B89AB11-7E4E-55A0-EBC4-12955F466500}"/>
              </a:ext>
            </a:extLst>
          </p:cNvPr>
          <p:cNvSpPr txBox="1"/>
          <p:nvPr/>
        </p:nvSpPr>
        <p:spPr>
          <a:xfrm>
            <a:off x="8645406" y="6311080"/>
            <a:ext cx="2222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7"/>
              </a:rPr>
              <a:t>jacevedo@utn.ac.cr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 </a:t>
            </a:r>
          </a:p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8"/>
              </a:rPr>
              <a:t>jacevedo@grupoisua.com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376B7AE-6C04-2612-B6C0-4ED48D4B7C1E}"/>
              </a:ext>
            </a:extLst>
          </p:cNvPr>
          <p:cNvSpPr txBox="1"/>
          <p:nvPr/>
        </p:nvSpPr>
        <p:spPr>
          <a:xfrm>
            <a:off x="1028499" y="1411574"/>
            <a:ext cx="10079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4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BPM</a:t>
            </a:r>
            <a:endParaRPr lang="es-CR" sz="20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" name="Imagen 2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28FFE1BE-C327-95DC-B46A-12B0B52591C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8105" y="2348353"/>
            <a:ext cx="3600000" cy="360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91678988-D82F-04A8-2FA2-9A2F600AB02D}"/>
              </a:ext>
            </a:extLst>
          </p:cNvPr>
          <p:cNvSpPr txBox="1"/>
          <p:nvPr/>
        </p:nvSpPr>
        <p:spPr>
          <a:xfrm>
            <a:off x="1028498" y="3409689"/>
            <a:ext cx="27340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3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Máximo 7 actividades por proceso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F03B9AD8-06F8-AD42-D6D1-E4E63BB8DF67}"/>
              </a:ext>
            </a:extLst>
          </p:cNvPr>
          <p:cNvSpPr/>
          <p:nvPr/>
        </p:nvSpPr>
        <p:spPr>
          <a:xfrm>
            <a:off x="167569" y="6361914"/>
            <a:ext cx="2829631" cy="33718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12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Fuente: https://es.bonitasoft.com/ </a:t>
            </a:r>
          </a:p>
        </p:txBody>
      </p:sp>
    </p:spTree>
    <p:extLst>
      <p:ext uri="{BB962C8B-B14F-4D97-AF65-F5344CB8AC3E}">
        <p14:creationId xmlns:p14="http://schemas.microsoft.com/office/powerpoint/2010/main" val="838205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CBA5B373-9231-7CA4-12F9-79D59829C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6869" y="6361914"/>
            <a:ext cx="978261" cy="360000"/>
          </a:xfrm>
          <a:prstGeom prst="rect">
            <a:avLst/>
          </a:prstGeom>
        </p:spPr>
      </p:pic>
      <p:pic>
        <p:nvPicPr>
          <p:cNvPr id="10" name="Imagen 9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8A20C02B-9DB2-AA3A-FC05-6CE59C8C5C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11" name="Imagen 10" descr="Icono&#10;&#10;Descripción generada automáticamente">
            <a:extLst>
              <a:ext uri="{FF2B5EF4-FFF2-40B4-BE49-F238E27FC236}">
                <a16:creationId xmlns:a16="http://schemas.microsoft.com/office/drawing/2014/main" id="{97D322D2-00D2-AC2A-C523-1151946880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pic>
        <p:nvPicPr>
          <p:cNvPr id="12" name="Imagen 11" descr="Diagrama&#10;&#10;Descripción generada automáticamente">
            <a:extLst>
              <a:ext uri="{FF2B5EF4-FFF2-40B4-BE49-F238E27FC236}">
                <a16:creationId xmlns:a16="http://schemas.microsoft.com/office/drawing/2014/main" id="{17ACA09C-4DDD-D267-AE0A-B99547DEF41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2057C14-0AF2-3354-58DC-212813CE96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7298" y="6384729"/>
            <a:ext cx="1848108" cy="314369"/>
          </a:xfrm>
          <a:prstGeom prst="rect">
            <a:avLst/>
          </a:prstGeom>
        </p:spPr>
      </p:pic>
      <p:sp>
        <p:nvSpPr>
          <p:cNvPr id="36" name="CuadroTexto 35">
            <a:extLst>
              <a:ext uri="{FF2B5EF4-FFF2-40B4-BE49-F238E27FC236}">
                <a16:creationId xmlns:a16="http://schemas.microsoft.com/office/drawing/2014/main" id="{8B89AB11-7E4E-55A0-EBC4-12955F466500}"/>
              </a:ext>
            </a:extLst>
          </p:cNvPr>
          <p:cNvSpPr txBox="1"/>
          <p:nvPr/>
        </p:nvSpPr>
        <p:spPr>
          <a:xfrm>
            <a:off x="8645406" y="6311080"/>
            <a:ext cx="2222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7"/>
              </a:rPr>
              <a:t>jacevedo@utn.ac.cr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 </a:t>
            </a:r>
          </a:p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8"/>
              </a:rPr>
              <a:t>jacevedo@grupoisua.com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376B7AE-6C04-2612-B6C0-4ED48D4B7C1E}"/>
              </a:ext>
            </a:extLst>
          </p:cNvPr>
          <p:cNvSpPr txBox="1"/>
          <p:nvPr/>
        </p:nvSpPr>
        <p:spPr>
          <a:xfrm>
            <a:off x="1028499" y="1411574"/>
            <a:ext cx="10079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4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RPA</a:t>
            </a:r>
            <a:endParaRPr lang="es-CR" sz="20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" name="Imagen 2" descr="Interfaz de usuario gráfica&#10;&#10;Descripción generada automáticamente">
            <a:extLst>
              <a:ext uri="{FF2B5EF4-FFF2-40B4-BE49-F238E27FC236}">
                <a16:creationId xmlns:a16="http://schemas.microsoft.com/office/drawing/2014/main" id="{A071D901-4A86-4221-F130-0D5EB7FD681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999" y="2348353"/>
            <a:ext cx="3600000" cy="360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0D88EBA7-DC66-B7A6-7843-B468E9DF4E24}"/>
              </a:ext>
            </a:extLst>
          </p:cNvPr>
          <p:cNvSpPr txBox="1"/>
          <p:nvPr/>
        </p:nvSpPr>
        <p:spPr>
          <a:xfrm>
            <a:off x="1028498" y="3640521"/>
            <a:ext cx="27340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3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Alto volumen transaccional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9471FFCC-65E1-76CE-8C79-70EB6EA825CC}"/>
              </a:ext>
            </a:extLst>
          </p:cNvPr>
          <p:cNvSpPr/>
          <p:nvPr/>
        </p:nvSpPr>
        <p:spPr>
          <a:xfrm>
            <a:off x="167569" y="6361914"/>
            <a:ext cx="2829631" cy="33718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12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Fuente: https://www.uipath.com/</a:t>
            </a:r>
          </a:p>
        </p:txBody>
      </p:sp>
    </p:spTree>
    <p:extLst>
      <p:ext uri="{BB962C8B-B14F-4D97-AF65-F5344CB8AC3E}">
        <p14:creationId xmlns:p14="http://schemas.microsoft.com/office/powerpoint/2010/main" val="3718907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CBA5B373-9231-7CA4-12F9-79D59829C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6869" y="6361914"/>
            <a:ext cx="978261" cy="360000"/>
          </a:xfrm>
          <a:prstGeom prst="rect">
            <a:avLst/>
          </a:prstGeom>
        </p:spPr>
      </p:pic>
      <p:pic>
        <p:nvPicPr>
          <p:cNvPr id="10" name="Imagen 9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8A20C02B-9DB2-AA3A-FC05-6CE59C8C5C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11" name="Imagen 10" descr="Icono&#10;&#10;Descripción generada automáticamente">
            <a:extLst>
              <a:ext uri="{FF2B5EF4-FFF2-40B4-BE49-F238E27FC236}">
                <a16:creationId xmlns:a16="http://schemas.microsoft.com/office/drawing/2014/main" id="{97D322D2-00D2-AC2A-C523-1151946880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pic>
        <p:nvPicPr>
          <p:cNvPr id="12" name="Imagen 11" descr="Diagrama&#10;&#10;Descripción generada automáticamente">
            <a:extLst>
              <a:ext uri="{FF2B5EF4-FFF2-40B4-BE49-F238E27FC236}">
                <a16:creationId xmlns:a16="http://schemas.microsoft.com/office/drawing/2014/main" id="{17ACA09C-4DDD-D267-AE0A-B99547DEF41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2057C14-0AF2-3354-58DC-212813CE96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7298" y="6384729"/>
            <a:ext cx="1848108" cy="314369"/>
          </a:xfrm>
          <a:prstGeom prst="rect">
            <a:avLst/>
          </a:prstGeom>
        </p:spPr>
      </p:pic>
      <p:sp>
        <p:nvSpPr>
          <p:cNvPr id="36" name="CuadroTexto 35">
            <a:extLst>
              <a:ext uri="{FF2B5EF4-FFF2-40B4-BE49-F238E27FC236}">
                <a16:creationId xmlns:a16="http://schemas.microsoft.com/office/drawing/2014/main" id="{8B89AB11-7E4E-55A0-EBC4-12955F466500}"/>
              </a:ext>
            </a:extLst>
          </p:cNvPr>
          <p:cNvSpPr txBox="1"/>
          <p:nvPr/>
        </p:nvSpPr>
        <p:spPr>
          <a:xfrm>
            <a:off x="8645406" y="6311080"/>
            <a:ext cx="2222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7"/>
              </a:rPr>
              <a:t>jacevedo@utn.ac.cr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 </a:t>
            </a:r>
          </a:p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8"/>
              </a:rPr>
              <a:t>jacevedo@grupoisua.com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376B7AE-6C04-2612-B6C0-4ED48D4B7C1E}"/>
              </a:ext>
            </a:extLst>
          </p:cNvPr>
          <p:cNvSpPr txBox="1"/>
          <p:nvPr/>
        </p:nvSpPr>
        <p:spPr>
          <a:xfrm>
            <a:off x="1028499" y="1411574"/>
            <a:ext cx="10079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4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AI</a:t>
            </a:r>
            <a:endParaRPr lang="es-CR" sz="20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6" name="Imagen 5" descr="Diagrama&#10;&#10;Descripción generada automáticamente">
            <a:extLst>
              <a:ext uri="{FF2B5EF4-FFF2-40B4-BE49-F238E27FC236}">
                <a16:creationId xmlns:a16="http://schemas.microsoft.com/office/drawing/2014/main" id="{FD7B99D2-BB34-18C8-E217-FE0F90AEAC6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8105" y="2348353"/>
            <a:ext cx="3600000" cy="36000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A685A290-74CD-2104-DC38-C26DDD7BC102}"/>
              </a:ext>
            </a:extLst>
          </p:cNvPr>
          <p:cNvSpPr txBox="1"/>
          <p:nvPr/>
        </p:nvSpPr>
        <p:spPr>
          <a:xfrm>
            <a:off x="1028498" y="3871354"/>
            <a:ext cx="273403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3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Autonomía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82A31AFB-B6AC-E033-1340-52C9E0356FB0}"/>
              </a:ext>
            </a:extLst>
          </p:cNvPr>
          <p:cNvSpPr/>
          <p:nvPr/>
        </p:nvSpPr>
        <p:spPr>
          <a:xfrm>
            <a:off x="167569" y="6361914"/>
            <a:ext cx="3070931" cy="33718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12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Fuente: https://www.lemonade.com/ </a:t>
            </a:r>
          </a:p>
        </p:txBody>
      </p:sp>
    </p:spTree>
    <p:extLst>
      <p:ext uri="{BB962C8B-B14F-4D97-AF65-F5344CB8AC3E}">
        <p14:creationId xmlns:p14="http://schemas.microsoft.com/office/powerpoint/2010/main" val="3511479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CBA5B373-9231-7CA4-12F9-79D59829C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6869" y="6361914"/>
            <a:ext cx="978261" cy="360000"/>
          </a:xfrm>
          <a:prstGeom prst="rect">
            <a:avLst/>
          </a:prstGeom>
        </p:spPr>
      </p:pic>
      <p:pic>
        <p:nvPicPr>
          <p:cNvPr id="10" name="Imagen 9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8A20C02B-9DB2-AA3A-FC05-6CE59C8C5C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11" name="Imagen 10" descr="Icono&#10;&#10;Descripción generada automáticamente">
            <a:extLst>
              <a:ext uri="{FF2B5EF4-FFF2-40B4-BE49-F238E27FC236}">
                <a16:creationId xmlns:a16="http://schemas.microsoft.com/office/drawing/2014/main" id="{97D322D2-00D2-AC2A-C523-1151946880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pic>
        <p:nvPicPr>
          <p:cNvPr id="12" name="Imagen 11" descr="Diagrama&#10;&#10;Descripción generada automáticamente">
            <a:extLst>
              <a:ext uri="{FF2B5EF4-FFF2-40B4-BE49-F238E27FC236}">
                <a16:creationId xmlns:a16="http://schemas.microsoft.com/office/drawing/2014/main" id="{17ACA09C-4DDD-D267-AE0A-B99547DEF41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2057C14-0AF2-3354-58DC-212813CE96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7298" y="6384729"/>
            <a:ext cx="1848108" cy="314369"/>
          </a:xfrm>
          <a:prstGeom prst="rect">
            <a:avLst/>
          </a:prstGeom>
        </p:spPr>
      </p:pic>
      <p:sp>
        <p:nvSpPr>
          <p:cNvPr id="2" name="Freeform: Shape 2">
            <a:extLst>
              <a:ext uri="{FF2B5EF4-FFF2-40B4-BE49-F238E27FC236}">
                <a16:creationId xmlns:a16="http://schemas.microsoft.com/office/drawing/2014/main" id="{C741267A-73B9-30AF-E3D2-EBF5A2B23A74}"/>
              </a:ext>
            </a:extLst>
          </p:cNvPr>
          <p:cNvSpPr/>
          <p:nvPr/>
        </p:nvSpPr>
        <p:spPr>
          <a:xfrm>
            <a:off x="2070471" y="2840236"/>
            <a:ext cx="7512221" cy="2425650"/>
          </a:xfrm>
          <a:custGeom>
            <a:avLst/>
            <a:gdLst>
              <a:gd name="connsiteX0" fmla="*/ 6815889 w 7512221"/>
              <a:gd name="connsiteY0" fmla="*/ 123 h 2425650"/>
              <a:gd name="connsiteX1" fmla="*/ 6145485 w 7512221"/>
              <a:gd name="connsiteY1" fmla="*/ 675202 h 2425650"/>
              <a:gd name="connsiteX2" fmla="*/ 6179865 w 7512221"/>
              <a:gd name="connsiteY2" fmla="*/ 897145 h 2425650"/>
              <a:gd name="connsiteX3" fmla="*/ 6122345 w 7512221"/>
              <a:gd name="connsiteY3" fmla="*/ 1105878 h 2425650"/>
              <a:gd name="connsiteX4" fmla="*/ 6122345 w 7512221"/>
              <a:gd name="connsiteY4" fmla="*/ 1105878 h 2425650"/>
              <a:gd name="connsiteX5" fmla="*/ 5906150 w 7512221"/>
              <a:gd name="connsiteY5" fmla="*/ 1131639 h 2425650"/>
              <a:gd name="connsiteX6" fmla="*/ 5691938 w 7512221"/>
              <a:gd name="connsiteY6" fmla="*/ 1065585 h 2425650"/>
              <a:gd name="connsiteX7" fmla="*/ 5689955 w 7512221"/>
              <a:gd name="connsiteY7" fmla="*/ 1065585 h 2425650"/>
              <a:gd name="connsiteX8" fmla="*/ 5662848 w 7512221"/>
              <a:gd name="connsiteY8" fmla="*/ 1062282 h 2425650"/>
              <a:gd name="connsiteX9" fmla="*/ 5657559 w 7512221"/>
              <a:gd name="connsiteY9" fmla="*/ 1061621 h 2425650"/>
              <a:gd name="connsiteX10" fmla="*/ 5650286 w 7512221"/>
              <a:gd name="connsiteY10" fmla="*/ 1060961 h 2425650"/>
              <a:gd name="connsiteX11" fmla="*/ 5638385 w 7512221"/>
              <a:gd name="connsiteY11" fmla="*/ 1060300 h 2425650"/>
              <a:gd name="connsiteX12" fmla="*/ 5631113 w 7512221"/>
              <a:gd name="connsiteY12" fmla="*/ 1059640 h 2425650"/>
              <a:gd name="connsiteX13" fmla="*/ 5618551 w 7512221"/>
              <a:gd name="connsiteY13" fmla="*/ 1058979 h 2425650"/>
              <a:gd name="connsiteX14" fmla="*/ 5611278 w 7512221"/>
              <a:gd name="connsiteY14" fmla="*/ 1058979 h 2425650"/>
              <a:gd name="connsiteX15" fmla="*/ 5606651 w 7512221"/>
              <a:gd name="connsiteY15" fmla="*/ 1058979 h 2425650"/>
              <a:gd name="connsiteX16" fmla="*/ 5600039 w 7512221"/>
              <a:gd name="connsiteY16" fmla="*/ 1058979 h 2425650"/>
              <a:gd name="connsiteX17" fmla="*/ 5593428 w 7512221"/>
              <a:gd name="connsiteY17" fmla="*/ 1058979 h 2425650"/>
              <a:gd name="connsiteX18" fmla="*/ 5588799 w 7512221"/>
              <a:gd name="connsiteY18" fmla="*/ 1058979 h 2425650"/>
              <a:gd name="connsiteX19" fmla="*/ 5581527 w 7512221"/>
              <a:gd name="connsiteY19" fmla="*/ 1058979 h 2425650"/>
              <a:gd name="connsiteX20" fmla="*/ 5568965 w 7512221"/>
              <a:gd name="connsiteY20" fmla="*/ 1059640 h 2425650"/>
              <a:gd name="connsiteX21" fmla="*/ 5561692 w 7512221"/>
              <a:gd name="connsiteY21" fmla="*/ 1060300 h 2425650"/>
              <a:gd name="connsiteX22" fmla="*/ 5549792 w 7512221"/>
              <a:gd name="connsiteY22" fmla="*/ 1060961 h 2425650"/>
              <a:gd name="connsiteX23" fmla="*/ 5542519 w 7512221"/>
              <a:gd name="connsiteY23" fmla="*/ 1061621 h 2425650"/>
              <a:gd name="connsiteX24" fmla="*/ 5537230 w 7512221"/>
              <a:gd name="connsiteY24" fmla="*/ 1062282 h 2425650"/>
              <a:gd name="connsiteX25" fmla="*/ 5510123 w 7512221"/>
              <a:gd name="connsiteY25" fmla="*/ 1065585 h 2425650"/>
              <a:gd name="connsiteX26" fmla="*/ 5508139 w 7512221"/>
              <a:gd name="connsiteY26" fmla="*/ 1065585 h 2425650"/>
              <a:gd name="connsiteX27" fmla="*/ 5293928 w 7512221"/>
              <a:gd name="connsiteY27" fmla="*/ 1131639 h 2425650"/>
              <a:gd name="connsiteX28" fmla="*/ 5077733 w 7512221"/>
              <a:gd name="connsiteY28" fmla="*/ 1105878 h 2425650"/>
              <a:gd name="connsiteX29" fmla="*/ 5077733 w 7512221"/>
              <a:gd name="connsiteY29" fmla="*/ 1105878 h 2425650"/>
              <a:gd name="connsiteX30" fmla="*/ 5020213 w 7512221"/>
              <a:gd name="connsiteY30" fmla="*/ 897145 h 2425650"/>
              <a:gd name="connsiteX31" fmla="*/ 5037403 w 7512221"/>
              <a:gd name="connsiteY31" fmla="*/ 833733 h 2425650"/>
              <a:gd name="connsiteX32" fmla="*/ 5039386 w 7512221"/>
              <a:gd name="connsiteY32" fmla="*/ 826467 h 2425650"/>
              <a:gd name="connsiteX33" fmla="*/ 5042692 w 7512221"/>
              <a:gd name="connsiteY33" fmla="*/ 810614 h 2425650"/>
              <a:gd name="connsiteX34" fmla="*/ 5045997 w 7512221"/>
              <a:gd name="connsiteY34" fmla="*/ 793439 h 2425650"/>
              <a:gd name="connsiteX35" fmla="*/ 5047320 w 7512221"/>
              <a:gd name="connsiteY35" fmla="*/ 785513 h 2425650"/>
              <a:gd name="connsiteX36" fmla="*/ 5050626 w 7512221"/>
              <a:gd name="connsiteY36" fmla="*/ 762394 h 2425650"/>
              <a:gd name="connsiteX37" fmla="*/ 5051287 w 7512221"/>
              <a:gd name="connsiteY37" fmla="*/ 759091 h 2425650"/>
              <a:gd name="connsiteX38" fmla="*/ 5055254 w 7512221"/>
              <a:gd name="connsiteY38" fmla="*/ 705587 h 2425650"/>
              <a:gd name="connsiteX39" fmla="*/ 5055254 w 7512221"/>
              <a:gd name="connsiteY39" fmla="*/ 703605 h 2425650"/>
              <a:gd name="connsiteX40" fmla="*/ 5055254 w 7512221"/>
              <a:gd name="connsiteY40" fmla="*/ 697000 h 2425650"/>
              <a:gd name="connsiteX41" fmla="*/ 5055254 w 7512221"/>
              <a:gd name="connsiteY41" fmla="*/ 675862 h 2425650"/>
              <a:gd name="connsiteX42" fmla="*/ 5055254 w 7512221"/>
              <a:gd name="connsiteY42" fmla="*/ 675862 h 2425650"/>
              <a:gd name="connsiteX43" fmla="*/ 5055254 w 7512221"/>
              <a:gd name="connsiteY43" fmla="*/ 674541 h 2425650"/>
              <a:gd name="connsiteX44" fmla="*/ 4452949 w 7512221"/>
              <a:gd name="connsiteY44" fmla="*/ 5407 h 2425650"/>
              <a:gd name="connsiteX45" fmla="*/ 4452288 w 7512221"/>
              <a:gd name="connsiteY45" fmla="*/ 5407 h 2425650"/>
              <a:gd name="connsiteX46" fmla="*/ 4438404 w 7512221"/>
              <a:gd name="connsiteY46" fmla="*/ 4086 h 2425650"/>
              <a:gd name="connsiteX47" fmla="*/ 4433775 w 7512221"/>
              <a:gd name="connsiteY47" fmla="*/ 3426 h 2425650"/>
              <a:gd name="connsiteX48" fmla="*/ 4422536 w 7512221"/>
              <a:gd name="connsiteY48" fmla="*/ 2765 h 2425650"/>
              <a:gd name="connsiteX49" fmla="*/ 4415263 w 7512221"/>
              <a:gd name="connsiteY49" fmla="*/ 2105 h 2425650"/>
              <a:gd name="connsiteX50" fmla="*/ 4406007 w 7512221"/>
              <a:gd name="connsiteY50" fmla="*/ 1444 h 2425650"/>
              <a:gd name="connsiteX51" fmla="*/ 4397412 w 7512221"/>
              <a:gd name="connsiteY51" fmla="*/ 783 h 2425650"/>
              <a:gd name="connsiteX52" fmla="*/ 4388818 w 7512221"/>
              <a:gd name="connsiteY52" fmla="*/ 783 h 2425650"/>
              <a:gd name="connsiteX53" fmla="*/ 4383528 w 7512221"/>
              <a:gd name="connsiteY53" fmla="*/ 783 h 2425650"/>
              <a:gd name="connsiteX54" fmla="*/ 4379561 w 7512221"/>
              <a:gd name="connsiteY54" fmla="*/ 783 h 2425650"/>
              <a:gd name="connsiteX55" fmla="*/ 4370306 w 7512221"/>
              <a:gd name="connsiteY55" fmla="*/ 783 h 2425650"/>
              <a:gd name="connsiteX56" fmla="*/ 4361049 w 7512221"/>
              <a:gd name="connsiteY56" fmla="*/ 783 h 2425650"/>
              <a:gd name="connsiteX57" fmla="*/ 4357083 w 7512221"/>
              <a:gd name="connsiteY57" fmla="*/ 783 h 2425650"/>
              <a:gd name="connsiteX58" fmla="*/ 4351793 w 7512221"/>
              <a:gd name="connsiteY58" fmla="*/ 783 h 2425650"/>
              <a:gd name="connsiteX59" fmla="*/ 4343198 w 7512221"/>
              <a:gd name="connsiteY59" fmla="*/ 783 h 2425650"/>
              <a:gd name="connsiteX60" fmla="*/ 4334603 w 7512221"/>
              <a:gd name="connsiteY60" fmla="*/ 1444 h 2425650"/>
              <a:gd name="connsiteX61" fmla="*/ 4325347 w 7512221"/>
              <a:gd name="connsiteY61" fmla="*/ 2105 h 2425650"/>
              <a:gd name="connsiteX62" fmla="*/ 4318075 w 7512221"/>
              <a:gd name="connsiteY62" fmla="*/ 2765 h 2425650"/>
              <a:gd name="connsiteX63" fmla="*/ 4306835 w 7512221"/>
              <a:gd name="connsiteY63" fmla="*/ 3426 h 2425650"/>
              <a:gd name="connsiteX64" fmla="*/ 4302207 w 7512221"/>
              <a:gd name="connsiteY64" fmla="*/ 4086 h 2425650"/>
              <a:gd name="connsiteX65" fmla="*/ 4288323 w 7512221"/>
              <a:gd name="connsiteY65" fmla="*/ 5407 h 2425650"/>
              <a:gd name="connsiteX66" fmla="*/ 4287662 w 7512221"/>
              <a:gd name="connsiteY66" fmla="*/ 5407 h 2425650"/>
              <a:gd name="connsiteX67" fmla="*/ 3685357 w 7512221"/>
              <a:gd name="connsiteY67" fmla="*/ 674541 h 2425650"/>
              <a:gd name="connsiteX68" fmla="*/ 3685357 w 7512221"/>
              <a:gd name="connsiteY68" fmla="*/ 675862 h 2425650"/>
              <a:gd name="connsiteX69" fmla="*/ 3685357 w 7512221"/>
              <a:gd name="connsiteY69" fmla="*/ 675862 h 2425650"/>
              <a:gd name="connsiteX70" fmla="*/ 3685357 w 7512221"/>
              <a:gd name="connsiteY70" fmla="*/ 697000 h 2425650"/>
              <a:gd name="connsiteX71" fmla="*/ 3685357 w 7512221"/>
              <a:gd name="connsiteY71" fmla="*/ 703605 h 2425650"/>
              <a:gd name="connsiteX72" fmla="*/ 3685357 w 7512221"/>
              <a:gd name="connsiteY72" fmla="*/ 705587 h 2425650"/>
              <a:gd name="connsiteX73" fmla="*/ 3689324 w 7512221"/>
              <a:gd name="connsiteY73" fmla="*/ 759091 h 2425650"/>
              <a:gd name="connsiteX74" fmla="*/ 3689985 w 7512221"/>
              <a:gd name="connsiteY74" fmla="*/ 762394 h 2425650"/>
              <a:gd name="connsiteX75" fmla="*/ 3693291 w 7512221"/>
              <a:gd name="connsiteY75" fmla="*/ 785513 h 2425650"/>
              <a:gd name="connsiteX76" fmla="*/ 3694613 w 7512221"/>
              <a:gd name="connsiteY76" fmla="*/ 793439 h 2425650"/>
              <a:gd name="connsiteX77" fmla="*/ 3697919 w 7512221"/>
              <a:gd name="connsiteY77" fmla="*/ 810614 h 2425650"/>
              <a:gd name="connsiteX78" fmla="*/ 3701224 w 7512221"/>
              <a:gd name="connsiteY78" fmla="*/ 826467 h 2425650"/>
              <a:gd name="connsiteX79" fmla="*/ 3702547 w 7512221"/>
              <a:gd name="connsiteY79" fmla="*/ 833733 h 2425650"/>
              <a:gd name="connsiteX80" fmla="*/ 3719737 w 7512221"/>
              <a:gd name="connsiteY80" fmla="*/ 897145 h 2425650"/>
              <a:gd name="connsiteX81" fmla="*/ 3662217 w 7512221"/>
              <a:gd name="connsiteY81" fmla="*/ 1105878 h 2425650"/>
              <a:gd name="connsiteX82" fmla="*/ 3662217 w 7512221"/>
              <a:gd name="connsiteY82" fmla="*/ 1105878 h 2425650"/>
              <a:gd name="connsiteX83" fmla="*/ 3446021 w 7512221"/>
              <a:gd name="connsiteY83" fmla="*/ 1131639 h 2425650"/>
              <a:gd name="connsiteX84" fmla="*/ 3266851 w 7512221"/>
              <a:gd name="connsiteY84" fmla="*/ 1071530 h 2425650"/>
              <a:gd name="connsiteX85" fmla="*/ 3263545 w 7512221"/>
              <a:gd name="connsiteY85" fmla="*/ 1070869 h 2425650"/>
              <a:gd name="connsiteX86" fmla="*/ 3251644 w 7512221"/>
              <a:gd name="connsiteY86" fmla="*/ 1068887 h 2425650"/>
              <a:gd name="connsiteX87" fmla="*/ 3243711 w 7512221"/>
              <a:gd name="connsiteY87" fmla="*/ 1067566 h 2425650"/>
              <a:gd name="connsiteX88" fmla="*/ 3233793 w 7512221"/>
              <a:gd name="connsiteY88" fmla="*/ 1066245 h 2425650"/>
              <a:gd name="connsiteX89" fmla="*/ 3221231 w 7512221"/>
              <a:gd name="connsiteY89" fmla="*/ 1064924 h 2425650"/>
              <a:gd name="connsiteX90" fmla="*/ 3215942 w 7512221"/>
              <a:gd name="connsiteY90" fmla="*/ 1064264 h 2425650"/>
              <a:gd name="connsiteX91" fmla="*/ 3196769 w 7512221"/>
              <a:gd name="connsiteY91" fmla="*/ 1062282 h 2425650"/>
              <a:gd name="connsiteX92" fmla="*/ 3194125 w 7512221"/>
              <a:gd name="connsiteY92" fmla="*/ 1062282 h 2425650"/>
              <a:gd name="connsiteX93" fmla="*/ 3176935 w 7512221"/>
              <a:gd name="connsiteY93" fmla="*/ 1060961 h 2425650"/>
              <a:gd name="connsiteX94" fmla="*/ 3171645 w 7512221"/>
              <a:gd name="connsiteY94" fmla="*/ 1060961 h 2425650"/>
              <a:gd name="connsiteX95" fmla="*/ 3157101 w 7512221"/>
              <a:gd name="connsiteY95" fmla="*/ 1060300 h 2425650"/>
              <a:gd name="connsiteX96" fmla="*/ 3151150 w 7512221"/>
              <a:gd name="connsiteY96" fmla="*/ 1060300 h 2425650"/>
              <a:gd name="connsiteX97" fmla="*/ 3145861 w 7512221"/>
              <a:gd name="connsiteY97" fmla="*/ 1060300 h 2425650"/>
              <a:gd name="connsiteX98" fmla="*/ 3139249 w 7512221"/>
              <a:gd name="connsiteY98" fmla="*/ 1060300 h 2425650"/>
              <a:gd name="connsiteX99" fmla="*/ 3132638 w 7512221"/>
              <a:gd name="connsiteY99" fmla="*/ 1060300 h 2425650"/>
              <a:gd name="connsiteX100" fmla="*/ 3127349 w 7512221"/>
              <a:gd name="connsiteY100" fmla="*/ 1060300 h 2425650"/>
              <a:gd name="connsiteX101" fmla="*/ 3121398 w 7512221"/>
              <a:gd name="connsiteY101" fmla="*/ 1060300 h 2425650"/>
              <a:gd name="connsiteX102" fmla="*/ 3106853 w 7512221"/>
              <a:gd name="connsiteY102" fmla="*/ 1060961 h 2425650"/>
              <a:gd name="connsiteX103" fmla="*/ 3101564 w 7512221"/>
              <a:gd name="connsiteY103" fmla="*/ 1060961 h 2425650"/>
              <a:gd name="connsiteX104" fmla="*/ 3084374 w 7512221"/>
              <a:gd name="connsiteY104" fmla="*/ 1062282 h 2425650"/>
              <a:gd name="connsiteX105" fmla="*/ 3081730 w 7512221"/>
              <a:gd name="connsiteY105" fmla="*/ 1062282 h 2425650"/>
              <a:gd name="connsiteX106" fmla="*/ 3062556 w 7512221"/>
              <a:gd name="connsiteY106" fmla="*/ 1064264 h 2425650"/>
              <a:gd name="connsiteX107" fmla="*/ 3057267 w 7512221"/>
              <a:gd name="connsiteY107" fmla="*/ 1064924 h 2425650"/>
              <a:gd name="connsiteX108" fmla="*/ 3044706 w 7512221"/>
              <a:gd name="connsiteY108" fmla="*/ 1066245 h 2425650"/>
              <a:gd name="connsiteX109" fmla="*/ 3034788 w 7512221"/>
              <a:gd name="connsiteY109" fmla="*/ 1067566 h 2425650"/>
              <a:gd name="connsiteX110" fmla="*/ 3026854 w 7512221"/>
              <a:gd name="connsiteY110" fmla="*/ 1068887 h 2425650"/>
              <a:gd name="connsiteX111" fmla="*/ 3014954 w 7512221"/>
              <a:gd name="connsiteY111" fmla="*/ 1070869 h 2425650"/>
              <a:gd name="connsiteX112" fmla="*/ 3011648 w 7512221"/>
              <a:gd name="connsiteY112" fmla="*/ 1071530 h 2425650"/>
              <a:gd name="connsiteX113" fmla="*/ 2832477 w 7512221"/>
              <a:gd name="connsiteY113" fmla="*/ 1131639 h 2425650"/>
              <a:gd name="connsiteX114" fmla="*/ 2616282 w 7512221"/>
              <a:gd name="connsiteY114" fmla="*/ 1105878 h 2425650"/>
              <a:gd name="connsiteX115" fmla="*/ 2616282 w 7512221"/>
              <a:gd name="connsiteY115" fmla="*/ 1105878 h 2425650"/>
              <a:gd name="connsiteX116" fmla="*/ 2558762 w 7512221"/>
              <a:gd name="connsiteY116" fmla="*/ 897145 h 2425650"/>
              <a:gd name="connsiteX117" fmla="*/ 2593142 w 7512221"/>
              <a:gd name="connsiteY117" fmla="*/ 675202 h 2425650"/>
              <a:gd name="connsiteX118" fmla="*/ 2559423 w 7512221"/>
              <a:gd name="connsiteY118" fmla="*/ 471753 h 2425650"/>
              <a:gd name="connsiteX119" fmla="*/ 2559423 w 7512221"/>
              <a:gd name="connsiteY119" fmla="*/ 471093 h 2425650"/>
              <a:gd name="connsiteX120" fmla="*/ 2554795 w 7512221"/>
              <a:gd name="connsiteY120" fmla="*/ 458542 h 2425650"/>
              <a:gd name="connsiteX121" fmla="*/ 2551490 w 7512221"/>
              <a:gd name="connsiteY121" fmla="*/ 449295 h 2425650"/>
              <a:gd name="connsiteX122" fmla="*/ 2550167 w 7512221"/>
              <a:gd name="connsiteY122" fmla="*/ 445992 h 2425650"/>
              <a:gd name="connsiteX123" fmla="*/ 2027200 w 7512221"/>
              <a:gd name="connsiteY123" fmla="*/ 11352 h 2425650"/>
              <a:gd name="connsiteX124" fmla="*/ 2023233 w 7512221"/>
              <a:gd name="connsiteY124" fmla="*/ 10692 h 2425650"/>
              <a:gd name="connsiteX125" fmla="*/ 2013316 w 7512221"/>
              <a:gd name="connsiteY125" fmla="*/ 9371 h 2425650"/>
              <a:gd name="connsiteX126" fmla="*/ 2005382 w 7512221"/>
              <a:gd name="connsiteY126" fmla="*/ 8050 h 2425650"/>
              <a:gd name="connsiteX127" fmla="*/ 1998110 w 7512221"/>
              <a:gd name="connsiteY127" fmla="*/ 7389 h 2425650"/>
              <a:gd name="connsiteX128" fmla="*/ 1987531 w 7512221"/>
              <a:gd name="connsiteY128" fmla="*/ 6068 h 2425650"/>
              <a:gd name="connsiteX129" fmla="*/ 1981581 w 7512221"/>
              <a:gd name="connsiteY129" fmla="*/ 5407 h 2425650"/>
              <a:gd name="connsiteX130" fmla="*/ 1969680 w 7512221"/>
              <a:gd name="connsiteY130" fmla="*/ 4086 h 2425650"/>
              <a:gd name="connsiteX131" fmla="*/ 1964391 w 7512221"/>
              <a:gd name="connsiteY131" fmla="*/ 3426 h 2425650"/>
              <a:gd name="connsiteX132" fmla="*/ 1951829 w 7512221"/>
              <a:gd name="connsiteY132" fmla="*/ 2765 h 2425650"/>
              <a:gd name="connsiteX133" fmla="*/ 1946540 w 7512221"/>
              <a:gd name="connsiteY133" fmla="*/ 2765 h 2425650"/>
              <a:gd name="connsiteX134" fmla="*/ 1934639 w 7512221"/>
              <a:gd name="connsiteY134" fmla="*/ 2105 h 2425650"/>
              <a:gd name="connsiteX135" fmla="*/ 1928689 w 7512221"/>
              <a:gd name="connsiteY135" fmla="*/ 2105 h 2425650"/>
              <a:gd name="connsiteX136" fmla="*/ 1922739 w 7512221"/>
              <a:gd name="connsiteY136" fmla="*/ 2105 h 2425650"/>
              <a:gd name="connsiteX137" fmla="*/ 1918111 w 7512221"/>
              <a:gd name="connsiteY137" fmla="*/ 2105 h 2425650"/>
              <a:gd name="connsiteX138" fmla="*/ 1909516 w 7512221"/>
              <a:gd name="connsiteY138" fmla="*/ 2105 h 2425650"/>
              <a:gd name="connsiteX139" fmla="*/ 1900921 w 7512221"/>
              <a:gd name="connsiteY139" fmla="*/ 2105 h 2425650"/>
              <a:gd name="connsiteX140" fmla="*/ 1896293 w 7512221"/>
              <a:gd name="connsiteY140" fmla="*/ 2105 h 2425650"/>
              <a:gd name="connsiteX141" fmla="*/ 1890342 w 7512221"/>
              <a:gd name="connsiteY141" fmla="*/ 2105 h 2425650"/>
              <a:gd name="connsiteX142" fmla="*/ 1884392 w 7512221"/>
              <a:gd name="connsiteY142" fmla="*/ 2105 h 2425650"/>
              <a:gd name="connsiteX143" fmla="*/ 1872492 w 7512221"/>
              <a:gd name="connsiteY143" fmla="*/ 2765 h 2425650"/>
              <a:gd name="connsiteX144" fmla="*/ 1867202 w 7512221"/>
              <a:gd name="connsiteY144" fmla="*/ 2765 h 2425650"/>
              <a:gd name="connsiteX145" fmla="*/ 1854641 w 7512221"/>
              <a:gd name="connsiteY145" fmla="*/ 3426 h 2425650"/>
              <a:gd name="connsiteX146" fmla="*/ 1849351 w 7512221"/>
              <a:gd name="connsiteY146" fmla="*/ 4086 h 2425650"/>
              <a:gd name="connsiteX147" fmla="*/ 1837451 w 7512221"/>
              <a:gd name="connsiteY147" fmla="*/ 5407 h 2425650"/>
              <a:gd name="connsiteX148" fmla="*/ 1831500 w 7512221"/>
              <a:gd name="connsiteY148" fmla="*/ 6068 h 2425650"/>
              <a:gd name="connsiteX149" fmla="*/ 1820922 w 7512221"/>
              <a:gd name="connsiteY149" fmla="*/ 7389 h 2425650"/>
              <a:gd name="connsiteX150" fmla="*/ 1813650 w 7512221"/>
              <a:gd name="connsiteY150" fmla="*/ 8050 h 2425650"/>
              <a:gd name="connsiteX151" fmla="*/ 1805716 w 7512221"/>
              <a:gd name="connsiteY151" fmla="*/ 9371 h 2425650"/>
              <a:gd name="connsiteX152" fmla="*/ 1795799 w 7512221"/>
              <a:gd name="connsiteY152" fmla="*/ 10692 h 2425650"/>
              <a:gd name="connsiteX153" fmla="*/ 1791832 w 7512221"/>
              <a:gd name="connsiteY153" fmla="*/ 11352 h 2425650"/>
              <a:gd name="connsiteX154" fmla="*/ 1268864 w 7512221"/>
              <a:gd name="connsiteY154" fmla="*/ 445992 h 2425650"/>
              <a:gd name="connsiteX155" fmla="*/ 1267542 w 7512221"/>
              <a:gd name="connsiteY155" fmla="*/ 449295 h 2425650"/>
              <a:gd name="connsiteX156" fmla="*/ 1264236 w 7512221"/>
              <a:gd name="connsiteY156" fmla="*/ 458542 h 2425650"/>
              <a:gd name="connsiteX157" fmla="*/ 1259608 w 7512221"/>
              <a:gd name="connsiteY157" fmla="*/ 471093 h 2425650"/>
              <a:gd name="connsiteX158" fmla="*/ 1259608 w 7512221"/>
              <a:gd name="connsiteY158" fmla="*/ 471753 h 2425650"/>
              <a:gd name="connsiteX159" fmla="*/ 1225890 w 7512221"/>
              <a:gd name="connsiteY159" fmla="*/ 675202 h 2425650"/>
              <a:gd name="connsiteX160" fmla="*/ 1260269 w 7512221"/>
              <a:gd name="connsiteY160" fmla="*/ 897145 h 2425650"/>
              <a:gd name="connsiteX161" fmla="*/ 1202750 w 7512221"/>
              <a:gd name="connsiteY161" fmla="*/ 1105878 h 2425650"/>
              <a:gd name="connsiteX162" fmla="*/ 1202750 w 7512221"/>
              <a:gd name="connsiteY162" fmla="*/ 1105878 h 2425650"/>
              <a:gd name="connsiteX163" fmla="*/ 986555 w 7512221"/>
              <a:gd name="connsiteY163" fmla="*/ 1131639 h 2425650"/>
              <a:gd name="connsiteX164" fmla="*/ 674493 w 7512221"/>
              <a:gd name="connsiteY164" fmla="*/ 1059640 h 2425650"/>
              <a:gd name="connsiteX165" fmla="*/ 123 w 7512221"/>
              <a:gd name="connsiteY165" fmla="*/ 1728774 h 2425650"/>
              <a:gd name="connsiteX166" fmla="*/ 696972 w 7512221"/>
              <a:gd name="connsiteY166" fmla="*/ 2424990 h 2425650"/>
              <a:gd name="connsiteX167" fmla="*/ 1367375 w 7512221"/>
              <a:gd name="connsiteY167" fmla="*/ 1749911 h 2425650"/>
              <a:gd name="connsiteX168" fmla="*/ 1332996 w 7512221"/>
              <a:gd name="connsiteY168" fmla="*/ 1527967 h 2425650"/>
              <a:gd name="connsiteX169" fmla="*/ 1390515 w 7512221"/>
              <a:gd name="connsiteY169" fmla="*/ 1319235 h 2425650"/>
              <a:gd name="connsiteX170" fmla="*/ 1390515 w 7512221"/>
              <a:gd name="connsiteY170" fmla="*/ 1319235 h 2425650"/>
              <a:gd name="connsiteX171" fmla="*/ 1606710 w 7512221"/>
              <a:gd name="connsiteY171" fmla="*/ 1293473 h 2425650"/>
              <a:gd name="connsiteX172" fmla="*/ 1869186 w 7512221"/>
              <a:gd name="connsiteY172" fmla="*/ 1364152 h 2425650"/>
              <a:gd name="connsiteX173" fmla="*/ 1873814 w 7512221"/>
              <a:gd name="connsiteY173" fmla="*/ 1364152 h 2425650"/>
              <a:gd name="connsiteX174" fmla="*/ 1884392 w 7512221"/>
              <a:gd name="connsiteY174" fmla="*/ 1364812 h 2425650"/>
              <a:gd name="connsiteX175" fmla="*/ 1894309 w 7512221"/>
              <a:gd name="connsiteY175" fmla="*/ 1365473 h 2425650"/>
              <a:gd name="connsiteX176" fmla="*/ 1902904 w 7512221"/>
              <a:gd name="connsiteY176" fmla="*/ 1365473 h 2425650"/>
              <a:gd name="connsiteX177" fmla="*/ 1907532 w 7512221"/>
              <a:gd name="connsiteY177" fmla="*/ 1365473 h 2425650"/>
              <a:gd name="connsiteX178" fmla="*/ 1913483 w 7512221"/>
              <a:gd name="connsiteY178" fmla="*/ 1365473 h 2425650"/>
              <a:gd name="connsiteX179" fmla="*/ 1919433 w 7512221"/>
              <a:gd name="connsiteY179" fmla="*/ 1365473 h 2425650"/>
              <a:gd name="connsiteX180" fmla="*/ 1924061 w 7512221"/>
              <a:gd name="connsiteY180" fmla="*/ 1365473 h 2425650"/>
              <a:gd name="connsiteX181" fmla="*/ 1932656 w 7512221"/>
              <a:gd name="connsiteY181" fmla="*/ 1365473 h 2425650"/>
              <a:gd name="connsiteX182" fmla="*/ 1942573 w 7512221"/>
              <a:gd name="connsiteY182" fmla="*/ 1364812 h 2425650"/>
              <a:gd name="connsiteX183" fmla="*/ 1953151 w 7512221"/>
              <a:gd name="connsiteY183" fmla="*/ 1364152 h 2425650"/>
              <a:gd name="connsiteX184" fmla="*/ 1957780 w 7512221"/>
              <a:gd name="connsiteY184" fmla="*/ 1364152 h 2425650"/>
              <a:gd name="connsiteX185" fmla="*/ 2220255 w 7512221"/>
              <a:gd name="connsiteY185" fmla="*/ 1293473 h 2425650"/>
              <a:gd name="connsiteX186" fmla="*/ 2436450 w 7512221"/>
              <a:gd name="connsiteY186" fmla="*/ 1319235 h 2425650"/>
              <a:gd name="connsiteX187" fmla="*/ 2436450 w 7512221"/>
              <a:gd name="connsiteY187" fmla="*/ 1319235 h 2425650"/>
              <a:gd name="connsiteX188" fmla="*/ 2493970 w 7512221"/>
              <a:gd name="connsiteY188" fmla="*/ 1526646 h 2425650"/>
              <a:gd name="connsiteX189" fmla="*/ 2458929 w 7512221"/>
              <a:gd name="connsiteY189" fmla="*/ 1728774 h 2425650"/>
              <a:gd name="connsiteX190" fmla="*/ 3093630 w 7512221"/>
              <a:gd name="connsiteY190" fmla="*/ 2423668 h 2425650"/>
              <a:gd name="connsiteX191" fmla="*/ 3096275 w 7512221"/>
              <a:gd name="connsiteY191" fmla="*/ 2423668 h 2425650"/>
              <a:gd name="connsiteX192" fmla="*/ 3108836 w 7512221"/>
              <a:gd name="connsiteY192" fmla="*/ 2424329 h 2425650"/>
              <a:gd name="connsiteX193" fmla="*/ 3114787 w 7512221"/>
              <a:gd name="connsiteY193" fmla="*/ 2424329 h 2425650"/>
              <a:gd name="connsiteX194" fmla="*/ 3124704 w 7512221"/>
              <a:gd name="connsiteY194" fmla="*/ 2424329 h 2425650"/>
              <a:gd name="connsiteX195" fmla="*/ 3129332 w 7512221"/>
              <a:gd name="connsiteY195" fmla="*/ 2424329 h 2425650"/>
              <a:gd name="connsiteX196" fmla="*/ 3132638 w 7512221"/>
              <a:gd name="connsiteY196" fmla="*/ 2424329 h 2425650"/>
              <a:gd name="connsiteX197" fmla="*/ 3141894 w 7512221"/>
              <a:gd name="connsiteY197" fmla="*/ 2424329 h 2425650"/>
              <a:gd name="connsiteX198" fmla="*/ 3151150 w 7512221"/>
              <a:gd name="connsiteY198" fmla="*/ 2424329 h 2425650"/>
              <a:gd name="connsiteX199" fmla="*/ 3154456 w 7512221"/>
              <a:gd name="connsiteY199" fmla="*/ 2424329 h 2425650"/>
              <a:gd name="connsiteX200" fmla="*/ 3159084 w 7512221"/>
              <a:gd name="connsiteY200" fmla="*/ 2424329 h 2425650"/>
              <a:gd name="connsiteX201" fmla="*/ 3169001 w 7512221"/>
              <a:gd name="connsiteY201" fmla="*/ 2424329 h 2425650"/>
              <a:gd name="connsiteX202" fmla="*/ 3174951 w 7512221"/>
              <a:gd name="connsiteY202" fmla="*/ 2424329 h 2425650"/>
              <a:gd name="connsiteX203" fmla="*/ 3187513 w 7512221"/>
              <a:gd name="connsiteY203" fmla="*/ 2423668 h 2425650"/>
              <a:gd name="connsiteX204" fmla="*/ 3190158 w 7512221"/>
              <a:gd name="connsiteY204" fmla="*/ 2423668 h 2425650"/>
              <a:gd name="connsiteX205" fmla="*/ 3824859 w 7512221"/>
              <a:gd name="connsiteY205" fmla="*/ 1728774 h 2425650"/>
              <a:gd name="connsiteX206" fmla="*/ 3789818 w 7512221"/>
              <a:gd name="connsiteY206" fmla="*/ 1526646 h 2425650"/>
              <a:gd name="connsiteX207" fmla="*/ 3847338 w 7512221"/>
              <a:gd name="connsiteY207" fmla="*/ 1319235 h 2425650"/>
              <a:gd name="connsiteX208" fmla="*/ 3847338 w 7512221"/>
              <a:gd name="connsiteY208" fmla="*/ 1319235 h 2425650"/>
              <a:gd name="connsiteX209" fmla="*/ 4063533 w 7512221"/>
              <a:gd name="connsiteY209" fmla="*/ 1293473 h 2425650"/>
              <a:gd name="connsiteX210" fmla="*/ 4320058 w 7512221"/>
              <a:gd name="connsiteY210" fmla="*/ 1363491 h 2425650"/>
              <a:gd name="connsiteX211" fmla="*/ 4331298 w 7512221"/>
              <a:gd name="connsiteY211" fmla="*/ 1364152 h 2425650"/>
              <a:gd name="connsiteX212" fmla="*/ 4338570 w 7512221"/>
              <a:gd name="connsiteY212" fmla="*/ 1364812 h 2425650"/>
              <a:gd name="connsiteX213" fmla="*/ 4351132 w 7512221"/>
              <a:gd name="connsiteY213" fmla="*/ 1365473 h 2425650"/>
              <a:gd name="connsiteX214" fmla="*/ 4358405 w 7512221"/>
              <a:gd name="connsiteY214" fmla="*/ 1365473 h 2425650"/>
              <a:gd name="connsiteX215" fmla="*/ 4363033 w 7512221"/>
              <a:gd name="connsiteY215" fmla="*/ 1365473 h 2425650"/>
              <a:gd name="connsiteX216" fmla="*/ 4369644 w 7512221"/>
              <a:gd name="connsiteY216" fmla="*/ 1365473 h 2425650"/>
              <a:gd name="connsiteX217" fmla="*/ 4376256 w 7512221"/>
              <a:gd name="connsiteY217" fmla="*/ 1365473 h 2425650"/>
              <a:gd name="connsiteX218" fmla="*/ 4380884 w 7512221"/>
              <a:gd name="connsiteY218" fmla="*/ 1365473 h 2425650"/>
              <a:gd name="connsiteX219" fmla="*/ 4388156 w 7512221"/>
              <a:gd name="connsiteY219" fmla="*/ 1365473 h 2425650"/>
              <a:gd name="connsiteX220" fmla="*/ 4400718 w 7512221"/>
              <a:gd name="connsiteY220" fmla="*/ 1364812 h 2425650"/>
              <a:gd name="connsiteX221" fmla="*/ 4407991 w 7512221"/>
              <a:gd name="connsiteY221" fmla="*/ 1364152 h 2425650"/>
              <a:gd name="connsiteX222" fmla="*/ 4419230 w 7512221"/>
              <a:gd name="connsiteY222" fmla="*/ 1363491 h 2425650"/>
              <a:gd name="connsiteX223" fmla="*/ 4675755 w 7512221"/>
              <a:gd name="connsiteY223" fmla="*/ 1293473 h 2425650"/>
              <a:gd name="connsiteX224" fmla="*/ 4891950 w 7512221"/>
              <a:gd name="connsiteY224" fmla="*/ 1319235 h 2425650"/>
              <a:gd name="connsiteX225" fmla="*/ 4949470 w 7512221"/>
              <a:gd name="connsiteY225" fmla="*/ 1527967 h 2425650"/>
              <a:gd name="connsiteX226" fmla="*/ 4939553 w 7512221"/>
              <a:gd name="connsiteY226" fmla="*/ 1561655 h 2425650"/>
              <a:gd name="connsiteX227" fmla="*/ 4938231 w 7512221"/>
              <a:gd name="connsiteY227" fmla="*/ 1566279 h 2425650"/>
              <a:gd name="connsiteX228" fmla="*/ 4932942 w 7512221"/>
              <a:gd name="connsiteY228" fmla="*/ 1588077 h 2425650"/>
              <a:gd name="connsiteX229" fmla="*/ 4929636 w 7512221"/>
              <a:gd name="connsiteY229" fmla="*/ 1604591 h 2425650"/>
              <a:gd name="connsiteX230" fmla="*/ 4928313 w 7512221"/>
              <a:gd name="connsiteY230" fmla="*/ 1610536 h 2425650"/>
              <a:gd name="connsiteX231" fmla="*/ 4923685 w 7512221"/>
              <a:gd name="connsiteY231" fmla="*/ 1634976 h 2425650"/>
              <a:gd name="connsiteX232" fmla="*/ 4923024 w 7512221"/>
              <a:gd name="connsiteY232" fmla="*/ 1637618 h 2425650"/>
              <a:gd name="connsiteX233" fmla="*/ 4915090 w 7512221"/>
              <a:gd name="connsiteY233" fmla="*/ 1728774 h 2425650"/>
              <a:gd name="connsiteX234" fmla="*/ 5531941 w 7512221"/>
              <a:gd name="connsiteY234" fmla="*/ 2422348 h 2425650"/>
              <a:gd name="connsiteX235" fmla="*/ 5535246 w 7512221"/>
              <a:gd name="connsiteY235" fmla="*/ 2423008 h 2425650"/>
              <a:gd name="connsiteX236" fmla="*/ 5547147 w 7512221"/>
              <a:gd name="connsiteY236" fmla="*/ 2423668 h 2425650"/>
              <a:gd name="connsiteX237" fmla="*/ 5553759 w 7512221"/>
              <a:gd name="connsiteY237" fmla="*/ 2424329 h 2425650"/>
              <a:gd name="connsiteX238" fmla="*/ 5563676 w 7512221"/>
              <a:gd name="connsiteY238" fmla="*/ 2424990 h 2425650"/>
              <a:gd name="connsiteX239" fmla="*/ 5572271 w 7512221"/>
              <a:gd name="connsiteY239" fmla="*/ 2425650 h 2425650"/>
              <a:gd name="connsiteX240" fmla="*/ 5580866 w 7512221"/>
              <a:gd name="connsiteY240" fmla="*/ 2425650 h 2425650"/>
              <a:gd name="connsiteX241" fmla="*/ 5586155 w 7512221"/>
              <a:gd name="connsiteY241" fmla="*/ 2425650 h 2425650"/>
              <a:gd name="connsiteX242" fmla="*/ 5590122 w 7512221"/>
              <a:gd name="connsiteY242" fmla="*/ 2425650 h 2425650"/>
              <a:gd name="connsiteX243" fmla="*/ 5599378 w 7512221"/>
              <a:gd name="connsiteY243" fmla="*/ 2425650 h 2425650"/>
              <a:gd name="connsiteX244" fmla="*/ 5608634 w 7512221"/>
              <a:gd name="connsiteY244" fmla="*/ 2425650 h 2425650"/>
              <a:gd name="connsiteX245" fmla="*/ 5612601 w 7512221"/>
              <a:gd name="connsiteY245" fmla="*/ 2425650 h 2425650"/>
              <a:gd name="connsiteX246" fmla="*/ 5617890 w 7512221"/>
              <a:gd name="connsiteY246" fmla="*/ 2425650 h 2425650"/>
              <a:gd name="connsiteX247" fmla="*/ 5626485 w 7512221"/>
              <a:gd name="connsiteY247" fmla="*/ 2425650 h 2425650"/>
              <a:gd name="connsiteX248" fmla="*/ 5635080 w 7512221"/>
              <a:gd name="connsiteY248" fmla="*/ 2424990 h 2425650"/>
              <a:gd name="connsiteX249" fmla="*/ 5644997 w 7512221"/>
              <a:gd name="connsiteY249" fmla="*/ 2424329 h 2425650"/>
              <a:gd name="connsiteX250" fmla="*/ 5651608 w 7512221"/>
              <a:gd name="connsiteY250" fmla="*/ 2423668 h 2425650"/>
              <a:gd name="connsiteX251" fmla="*/ 5663509 w 7512221"/>
              <a:gd name="connsiteY251" fmla="*/ 2423008 h 2425650"/>
              <a:gd name="connsiteX252" fmla="*/ 5666815 w 7512221"/>
              <a:gd name="connsiteY252" fmla="*/ 2422348 h 2425650"/>
              <a:gd name="connsiteX253" fmla="*/ 6283665 w 7512221"/>
              <a:gd name="connsiteY253" fmla="*/ 1728774 h 2425650"/>
              <a:gd name="connsiteX254" fmla="*/ 6275731 w 7512221"/>
              <a:gd name="connsiteY254" fmla="*/ 1637618 h 2425650"/>
              <a:gd name="connsiteX255" fmla="*/ 6275070 w 7512221"/>
              <a:gd name="connsiteY255" fmla="*/ 1634976 h 2425650"/>
              <a:gd name="connsiteX256" fmla="*/ 6270442 w 7512221"/>
              <a:gd name="connsiteY256" fmla="*/ 1610536 h 2425650"/>
              <a:gd name="connsiteX257" fmla="*/ 6269120 w 7512221"/>
              <a:gd name="connsiteY257" fmla="*/ 1604591 h 2425650"/>
              <a:gd name="connsiteX258" fmla="*/ 6265814 w 7512221"/>
              <a:gd name="connsiteY258" fmla="*/ 1588077 h 2425650"/>
              <a:gd name="connsiteX259" fmla="*/ 6260525 w 7512221"/>
              <a:gd name="connsiteY259" fmla="*/ 1566940 h 2425650"/>
              <a:gd name="connsiteX260" fmla="*/ 6259202 w 7512221"/>
              <a:gd name="connsiteY260" fmla="*/ 1562316 h 2425650"/>
              <a:gd name="connsiteX261" fmla="*/ 6249285 w 7512221"/>
              <a:gd name="connsiteY261" fmla="*/ 1528628 h 2425650"/>
              <a:gd name="connsiteX262" fmla="*/ 6306805 w 7512221"/>
              <a:gd name="connsiteY262" fmla="*/ 1319895 h 2425650"/>
              <a:gd name="connsiteX263" fmla="*/ 6306805 w 7512221"/>
              <a:gd name="connsiteY263" fmla="*/ 1319895 h 2425650"/>
              <a:gd name="connsiteX264" fmla="*/ 6523000 w 7512221"/>
              <a:gd name="connsiteY264" fmla="*/ 1294134 h 2425650"/>
              <a:gd name="connsiteX265" fmla="*/ 6835061 w 7512221"/>
              <a:gd name="connsiteY265" fmla="*/ 1366133 h 2425650"/>
              <a:gd name="connsiteX266" fmla="*/ 7512076 w 7512221"/>
              <a:gd name="connsiteY266" fmla="*/ 697000 h 2425650"/>
              <a:gd name="connsiteX267" fmla="*/ 6815889 w 7512221"/>
              <a:gd name="connsiteY267" fmla="*/ 123 h 2425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</a:cxnLst>
            <a:rect l="l" t="t" r="r" b="b"/>
            <a:pathLst>
              <a:path w="7512221" h="2425650">
                <a:moveTo>
                  <a:pt x="6815889" y="123"/>
                </a:moveTo>
                <a:cubicBezTo>
                  <a:pt x="6448290" y="6728"/>
                  <a:pt x="6149452" y="307938"/>
                  <a:pt x="6145485" y="675202"/>
                </a:cubicBezTo>
                <a:cubicBezTo>
                  <a:pt x="6144824" y="753146"/>
                  <a:pt x="6156725" y="827788"/>
                  <a:pt x="6179865" y="897145"/>
                </a:cubicBezTo>
                <a:cubicBezTo>
                  <a:pt x="6204328" y="971787"/>
                  <a:pt x="6182509" y="1054355"/>
                  <a:pt x="6122345" y="1105878"/>
                </a:cubicBezTo>
                <a:lnTo>
                  <a:pt x="6122345" y="1105878"/>
                </a:lnTo>
                <a:cubicBezTo>
                  <a:pt x="6062181" y="1157401"/>
                  <a:pt x="5976893" y="1166648"/>
                  <a:pt x="5906150" y="1131639"/>
                </a:cubicBezTo>
                <a:cubicBezTo>
                  <a:pt x="5840035" y="1098612"/>
                  <a:pt x="5767970" y="1076153"/>
                  <a:pt x="5691938" y="1065585"/>
                </a:cubicBezTo>
                <a:cubicBezTo>
                  <a:pt x="5691277" y="1065585"/>
                  <a:pt x="5690616" y="1065585"/>
                  <a:pt x="5689955" y="1065585"/>
                </a:cubicBezTo>
                <a:cubicBezTo>
                  <a:pt x="5680699" y="1064264"/>
                  <a:pt x="5672104" y="1063603"/>
                  <a:pt x="5662848" y="1062282"/>
                </a:cubicBezTo>
                <a:cubicBezTo>
                  <a:pt x="5660864" y="1062282"/>
                  <a:pt x="5659542" y="1061621"/>
                  <a:pt x="5657559" y="1061621"/>
                </a:cubicBezTo>
                <a:cubicBezTo>
                  <a:pt x="5654914" y="1061621"/>
                  <a:pt x="5652269" y="1060961"/>
                  <a:pt x="5650286" y="1060961"/>
                </a:cubicBezTo>
                <a:cubicBezTo>
                  <a:pt x="5646319" y="1060961"/>
                  <a:pt x="5642352" y="1060300"/>
                  <a:pt x="5638385" y="1060300"/>
                </a:cubicBezTo>
                <a:cubicBezTo>
                  <a:pt x="5635741" y="1060300"/>
                  <a:pt x="5633757" y="1060300"/>
                  <a:pt x="5631113" y="1059640"/>
                </a:cubicBezTo>
                <a:cubicBezTo>
                  <a:pt x="5627146" y="1059640"/>
                  <a:pt x="5622518" y="1058979"/>
                  <a:pt x="5618551" y="1058979"/>
                </a:cubicBezTo>
                <a:cubicBezTo>
                  <a:pt x="5615906" y="1058979"/>
                  <a:pt x="5613923" y="1058979"/>
                  <a:pt x="5611278" y="1058979"/>
                </a:cubicBezTo>
                <a:cubicBezTo>
                  <a:pt x="5609956" y="1058979"/>
                  <a:pt x="5607972" y="1058979"/>
                  <a:pt x="5606651" y="1058979"/>
                </a:cubicBezTo>
                <a:cubicBezTo>
                  <a:pt x="5604667" y="1058979"/>
                  <a:pt x="5602683" y="1058979"/>
                  <a:pt x="5600039" y="1058979"/>
                </a:cubicBezTo>
                <a:cubicBezTo>
                  <a:pt x="5597394" y="1058979"/>
                  <a:pt x="5596072" y="1058979"/>
                  <a:pt x="5593428" y="1058979"/>
                </a:cubicBezTo>
                <a:cubicBezTo>
                  <a:pt x="5592105" y="1058979"/>
                  <a:pt x="5590122" y="1058979"/>
                  <a:pt x="5588799" y="1058979"/>
                </a:cubicBezTo>
                <a:cubicBezTo>
                  <a:pt x="5586155" y="1058979"/>
                  <a:pt x="5584171" y="1058979"/>
                  <a:pt x="5581527" y="1058979"/>
                </a:cubicBezTo>
                <a:cubicBezTo>
                  <a:pt x="5577560" y="1058979"/>
                  <a:pt x="5572932" y="1058979"/>
                  <a:pt x="5568965" y="1059640"/>
                </a:cubicBezTo>
                <a:cubicBezTo>
                  <a:pt x="5566320" y="1059640"/>
                  <a:pt x="5564337" y="1059640"/>
                  <a:pt x="5561692" y="1060300"/>
                </a:cubicBezTo>
                <a:cubicBezTo>
                  <a:pt x="5557725" y="1060300"/>
                  <a:pt x="5553759" y="1060961"/>
                  <a:pt x="5549792" y="1060961"/>
                </a:cubicBezTo>
                <a:cubicBezTo>
                  <a:pt x="5547147" y="1060961"/>
                  <a:pt x="5544503" y="1061621"/>
                  <a:pt x="5542519" y="1061621"/>
                </a:cubicBezTo>
                <a:cubicBezTo>
                  <a:pt x="5540536" y="1061621"/>
                  <a:pt x="5539213" y="1062282"/>
                  <a:pt x="5537230" y="1062282"/>
                </a:cubicBezTo>
                <a:cubicBezTo>
                  <a:pt x="5527974" y="1062942"/>
                  <a:pt x="5519379" y="1064264"/>
                  <a:pt x="5510123" y="1065585"/>
                </a:cubicBezTo>
                <a:cubicBezTo>
                  <a:pt x="5509462" y="1065585"/>
                  <a:pt x="5508800" y="1065585"/>
                  <a:pt x="5508139" y="1065585"/>
                </a:cubicBezTo>
                <a:cubicBezTo>
                  <a:pt x="5432108" y="1075493"/>
                  <a:pt x="5360042" y="1098612"/>
                  <a:pt x="5293928" y="1131639"/>
                </a:cubicBezTo>
                <a:cubicBezTo>
                  <a:pt x="5223185" y="1167309"/>
                  <a:pt x="5137897" y="1158061"/>
                  <a:pt x="5077733" y="1105878"/>
                </a:cubicBezTo>
                <a:lnTo>
                  <a:pt x="5077733" y="1105878"/>
                </a:lnTo>
                <a:cubicBezTo>
                  <a:pt x="5018230" y="1054355"/>
                  <a:pt x="4995750" y="971787"/>
                  <a:pt x="5020213" y="897145"/>
                </a:cubicBezTo>
                <a:cubicBezTo>
                  <a:pt x="5026824" y="876668"/>
                  <a:pt x="5032775" y="855531"/>
                  <a:pt x="5037403" y="833733"/>
                </a:cubicBezTo>
                <a:cubicBezTo>
                  <a:pt x="5038064" y="831091"/>
                  <a:pt x="5038725" y="828448"/>
                  <a:pt x="5039386" y="826467"/>
                </a:cubicBezTo>
                <a:cubicBezTo>
                  <a:pt x="5040708" y="821182"/>
                  <a:pt x="5041370" y="815898"/>
                  <a:pt x="5042692" y="810614"/>
                </a:cubicBezTo>
                <a:cubicBezTo>
                  <a:pt x="5044014" y="804669"/>
                  <a:pt x="5044676" y="799384"/>
                  <a:pt x="5045997" y="793439"/>
                </a:cubicBezTo>
                <a:cubicBezTo>
                  <a:pt x="5046659" y="790797"/>
                  <a:pt x="5046659" y="788155"/>
                  <a:pt x="5047320" y="785513"/>
                </a:cubicBezTo>
                <a:cubicBezTo>
                  <a:pt x="5048642" y="777586"/>
                  <a:pt x="5049303" y="770320"/>
                  <a:pt x="5050626" y="762394"/>
                </a:cubicBezTo>
                <a:cubicBezTo>
                  <a:pt x="5050626" y="761073"/>
                  <a:pt x="5050626" y="759752"/>
                  <a:pt x="5051287" y="759091"/>
                </a:cubicBezTo>
                <a:cubicBezTo>
                  <a:pt x="5053270" y="741256"/>
                  <a:pt x="5054593" y="723421"/>
                  <a:pt x="5055254" y="705587"/>
                </a:cubicBezTo>
                <a:cubicBezTo>
                  <a:pt x="5055254" y="704926"/>
                  <a:pt x="5055254" y="704266"/>
                  <a:pt x="5055254" y="703605"/>
                </a:cubicBezTo>
                <a:cubicBezTo>
                  <a:pt x="5055254" y="701623"/>
                  <a:pt x="5055254" y="698981"/>
                  <a:pt x="5055254" y="697000"/>
                </a:cubicBezTo>
                <a:cubicBezTo>
                  <a:pt x="5055254" y="689734"/>
                  <a:pt x="5055254" y="682468"/>
                  <a:pt x="5055254" y="675862"/>
                </a:cubicBezTo>
                <a:cubicBezTo>
                  <a:pt x="5055254" y="675862"/>
                  <a:pt x="5055254" y="675862"/>
                  <a:pt x="5055254" y="675862"/>
                </a:cubicBezTo>
                <a:cubicBezTo>
                  <a:pt x="5055254" y="675202"/>
                  <a:pt x="5055254" y="675202"/>
                  <a:pt x="5055254" y="674541"/>
                </a:cubicBezTo>
                <a:cubicBezTo>
                  <a:pt x="5050626" y="329075"/>
                  <a:pt x="4789473" y="45040"/>
                  <a:pt x="4452949" y="5407"/>
                </a:cubicBezTo>
                <a:cubicBezTo>
                  <a:pt x="4452949" y="5407"/>
                  <a:pt x="4452949" y="5407"/>
                  <a:pt x="4452288" y="5407"/>
                </a:cubicBezTo>
                <a:cubicBezTo>
                  <a:pt x="4447659" y="4747"/>
                  <a:pt x="4443032" y="4086"/>
                  <a:pt x="4438404" y="4086"/>
                </a:cubicBezTo>
                <a:cubicBezTo>
                  <a:pt x="4437081" y="4086"/>
                  <a:pt x="4435759" y="4086"/>
                  <a:pt x="4433775" y="3426"/>
                </a:cubicBezTo>
                <a:cubicBezTo>
                  <a:pt x="4429809" y="2765"/>
                  <a:pt x="4426503" y="2765"/>
                  <a:pt x="4422536" y="2765"/>
                </a:cubicBezTo>
                <a:cubicBezTo>
                  <a:pt x="4419892" y="2765"/>
                  <a:pt x="4417908" y="2105"/>
                  <a:pt x="4415263" y="2105"/>
                </a:cubicBezTo>
                <a:cubicBezTo>
                  <a:pt x="4411958" y="2105"/>
                  <a:pt x="4409313" y="1444"/>
                  <a:pt x="4406007" y="1444"/>
                </a:cubicBezTo>
                <a:cubicBezTo>
                  <a:pt x="4403363" y="1444"/>
                  <a:pt x="4400057" y="1444"/>
                  <a:pt x="4397412" y="783"/>
                </a:cubicBezTo>
                <a:cubicBezTo>
                  <a:pt x="4394768" y="783"/>
                  <a:pt x="4392123" y="783"/>
                  <a:pt x="4388818" y="783"/>
                </a:cubicBezTo>
                <a:cubicBezTo>
                  <a:pt x="4386834" y="783"/>
                  <a:pt x="4385512" y="783"/>
                  <a:pt x="4383528" y="783"/>
                </a:cubicBezTo>
                <a:cubicBezTo>
                  <a:pt x="4382206" y="783"/>
                  <a:pt x="4380884" y="783"/>
                  <a:pt x="4379561" y="783"/>
                </a:cubicBezTo>
                <a:cubicBezTo>
                  <a:pt x="4376256" y="783"/>
                  <a:pt x="4373611" y="783"/>
                  <a:pt x="4370306" y="783"/>
                </a:cubicBezTo>
                <a:cubicBezTo>
                  <a:pt x="4367000" y="783"/>
                  <a:pt x="4364355" y="783"/>
                  <a:pt x="4361049" y="783"/>
                </a:cubicBezTo>
                <a:cubicBezTo>
                  <a:pt x="4359727" y="783"/>
                  <a:pt x="4358405" y="783"/>
                  <a:pt x="4357083" y="783"/>
                </a:cubicBezTo>
                <a:cubicBezTo>
                  <a:pt x="4355099" y="783"/>
                  <a:pt x="4353777" y="783"/>
                  <a:pt x="4351793" y="783"/>
                </a:cubicBezTo>
                <a:cubicBezTo>
                  <a:pt x="4349149" y="783"/>
                  <a:pt x="4346504" y="783"/>
                  <a:pt x="4343198" y="783"/>
                </a:cubicBezTo>
                <a:cubicBezTo>
                  <a:pt x="4340554" y="783"/>
                  <a:pt x="4337248" y="783"/>
                  <a:pt x="4334603" y="1444"/>
                </a:cubicBezTo>
                <a:cubicBezTo>
                  <a:pt x="4331298" y="1444"/>
                  <a:pt x="4328653" y="1444"/>
                  <a:pt x="4325347" y="2105"/>
                </a:cubicBezTo>
                <a:cubicBezTo>
                  <a:pt x="4322703" y="2105"/>
                  <a:pt x="4320719" y="2765"/>
                  <a:pt x="4318075" y="2765"/>
                </a:cubicBezTo>
                <a:cubicBezTo>
                  <a:pt x="4314108" y="2765"/>
                  <a:pt x="4310802" y="3426"/>
                  <a:pt x="4306835" y="3426"/>
                </a:cubicBezTo>
                <a:cubicBezTo>
                  <a:pt x="4305513" y="3426"/>
                  <a:pt x="4304191" y="3426"/>
                  <a:pt x="4302207" y="4086"/>
                </a:cubicBezTo>
                <a:cubicBezTo>
                  <a:pt x="4297579" y="4747"/>
                  <a:pt x="4292951" y="4747"/>
                  <a:pt x="4288323" y="5407"/>
                </a:cubicBezTo>
                <a:cubicBezTo>
                  <a:pt x="4288323" y="5407"/>
                  <a:pt x="4288323" y="5407"/>
                  <a:pt x="4287662" y="5407"/>
                </a:cubicBezTo>
                <a:cubicBezTo>
                  <a:pt x="3951138" y="45040"/>
                  <a:pt x="3689985" y="329075"/>
                  <a:pt x="3685357" y="674541"/>
                </a:cubicBezTo>
                <a:cubicBezTo>
                  <a:pt x="3685357" y="675202"/>
                  <a:pt x="3685357" y="675202"/>
                  <a:pt x="3685357" y="675862"/>
                </a:cubicBezTo>
                <a:cubicBezTo>
                  <a:pt x="3685357" y="675862"/>
                  <a:pt x="3685357" y="675862"/>
                  <a:pt x="3685357" y="675862"/>
                </a:cubicBezTo>
                <a:cubicBezTo>
                  <a:pt x="3685357" y="683128"/>
                  <a:pt x="3685357" y="690394"/>
                  <a:pt x="3685357" y="697000"/>
                </a:cubicBezTo>
                <a:cubicBezTo>
                  <a:pt x="3685357" y="698981"/>
                  <a:pt x="3685357" y="701623"/>
                  <a:pt x="3685357" y="703605"/>
                </a:cubicBezTo>
                <a:cubicBezTo>
                  <a:pt x="3685357" y="704266"/>
                  <a:pt x="3685357" y="704926"/>
                  <a:pt x="3685357" y="705587"/>
                </a:cubicBezTo>
                <a:cubicBezTo>
                  <a:pt x="3686018" y="723421"/>
                  <a:pt x="3687340" y="741256"/>
                  <a:pt x="3689324" y="759091"/>
                </a:cubicBezTo>
                <a:cubicBezTo>
                  <a:pt x="3689324" y="760412"/>
                  <a:pt x="3689324" y="761733"/>
                  <a:pt x="3689985" y="762394"/>
                </a:cubicBezTo>
                <a:cubicBezTo>
                  <a:pt x="3690646" y="770320"/>
                  <a:pt x="3691968" y="777586"/>
                  <a:pt x="3693291" y="785513"/>
                </a:cubicBezTo>
                <a:cubicBezTo>
                  <a:pt x="3693952" y="788155"/>
                  <a:pt x="3693952" y="790797"/>
                  <a:pt x="3694613" y="793439"/>
                </a:cubicBezTo>
                <a:cubicBezTo>
                  <a:pt x="3695274" y="799384"/>
                  <a:pt x="3696596" y="804669"/>
                  <a:pt x="3697919" y="810614"/>
                </a:cubicBezTo>
                <a:cubicBezTo>
                  <a:pt x="3699241" y="815898"/>
                  <a:pt x="3699902" y="821182"/>
                  <a:pt x="3701224" y="826467"/>
                </a:cubicBezTo>
                <a:cubicBezTo>
                  <a:pt x="3701885" y="829109"/>
                  <a:pt x="3702547" y="831751"/>
                  <a:pt x="3702547" y="833733"/>
                </a:cubicBezTo>
                <a:cubicBezTo>
                  <a:pt x="3707175" y="855531"/>
                  <a:pt x="3713125" y="876668"/>
                  <a:pt x="3719737" y="897145"/>
                </a:cubicBezTo>
                <a:cubicBezTo>
                  <a:pt x="3744199" y="971787"/>
                  <a:pt x="3722381" y="1054355"/>
                  <a:pt x="3662217" y="1105878"/>
                </a:cubicBezTo>
                <a:lnTo>
                  <a:pt x="3662217" y="1105878"/>
                </a:lnTo>
                <a:cubicBezTo>
                  <a:pt x="3602052" y="1157401"/>
                  <a:pt x="3516764" y="1166648"/>
                  <a:pt x="3446021" y="1131639"/>
                </a:cubicBezTo>
                <a:cubicBezTo>
                  <a:pt x="3390485" y="1103896"/>
                  <a:pt x="3330321" y="1083419"/>
                  <a:pt x="3266851" y="1071530"/>
                </a:cubicBezTo>
                <a:cubicBezTo>
                  <a:pt x="3265528" y="1071530"/>
                  <a:pt x="3264206" y="1070869"/>
                  <a:pt x="3263545" y="1070869"/>
                </a:cubicBezTo>
                <a:cubicBezTo>
                  <a:pt x="3259578" y="1070208"/>
                  <a:pt x="3255611" y="1069548"/>
                  <a:pt x="3251644" y="1068887"/>
                </a:cubicBezTo>
                <a:cubicBezTo>
                  <a:pt x="3249000" y="1068227"/>
                  <a:pt x="3246355" y="1068227"/>
                  <a:pt x="3243711" y="1067566"/>
                </a:cubicBezTo>
                <a:cubicBezTo>
                  <a:pt x="3240405" y="1066906"/>
                  <a:pt x="3237099" y="1066906"/>
                  <a:pt x="3233793" y="1066245"/>
                </a:cubicBezTo>
                <a:cubicBezTo>
                  <a:pt x="3229827" y="1065585"/>
                  <a:pt x="3225199" y="1064924"/>
                  <a:pt x="3221231" y="1064924"/>
                </a:cubicBezTo>
                <a:cubicBezTo>
                  <a:pt x="3219248" y="1064924"/>
                  <a:pt x="3217265" y="1064264"/>
                  <a:pt x="3215942" y="1064264"/>
                </a:cubicBezTo>
                <a:cubicBezTo>
                  <a:pt x="3209331" y="1063603"/>
                  <a:pt x="3203381" y="1062942"/>
                  <a:pt x="3196769" y="1062282"/>
                </a:cubicBezTo>
                <a:cubicBezTo>
                  <a:pt x="3196108" y="1062282"/>
                  <a:pt x="3195447" y="1062282"/>
                  <a:pt x="3194125" y="1062282"/>
                </a:cubicBezTo>
                <a:cubicBezTo>
                  <a:pt x="3188174" y="1061621"/>
                  <a:pt x="3182885" y="1061621"/>
                  <a:pt x="3176935" y="1060961"/>
                </a:cubicBezTo>
                <a:cubicBezTo>
                  <a:pt x="3174951" y="1060961"/>
                  <a:pt x="3173629" y="1060961"/>
                  <a:pt x="3171645" y="1060961"/>
                </a:cubicBezTo>
                <a:cubicBezTo>
                  <a:pt x="3167018" y="1060961"/>
                  <a:pt x="3161728" y="1060300"/>
                  <a:pt x="3157101" y="1060300"/>
                </a:cubicBezTo>
                <a:cubicBezTo>
                  <a:pt x="3155117" y="1060300"/>
                  <a:pt x="3153133" y="1060300"/>
                  <a:pt x="3151150" y="1060300"/>
                </a:cubicBezTo>
                <a:cubicBezTo>
                  <a:pt x="3149167" y="1060300"/>
                  <a:pt x="3147844" y="1060300"/>
                  <a:pt x="3145861" y="1060300"/>
                </a:cubicBezTo>
                <a:cubicBezTo>
                  <a:pt x="3143878" y="1060300"/>
                  <a:pt x="3141233" y="1060300"/>
                  <a:pt x="3139249" y="1060300"/>
                </a:cubicBezTo>
                <a:cubicBezTo>
                  <a:pt x="3137266" y="1060300"/>
                  <a:pt x="3134621" y="1060300"/>
                  <a:pt x="3132638" y="1060300"/>
                </a:cubicBezTo>
                <a:cubicBezTo>
                  <a:pt x="3130655" y="1060300"/>
                  <a:pt x="3129332" y="1060300"/>
                  <a:pt x="3127349" y="1060300"/>
                </a:cubicBezTo>
                <a:cubicBezTo>
                  <a:pt x="3125365" y="1060300"/>
                  <a:pt x="3123382" y="1060300"/>
                  <a:pt x="3121398" y="1060300"/>
                </a:cubicBezTo>
                <a:cubicBezTo>
                  <a:pt x="3116770" y="1060300"/>
                  <a:pt x="3111481" y="1060300"/>
                  <a:pt x="3106853" y="1060961"/>
                </a:cubicBezTo>
                <a:cubicBezTo>
                  <a:pt x="3104870" y="1060961"/>
                  <a:pt x="3103547" y="1060961"/>
                  <a:pt x="3101564" y="1060961"/>
                </a:cubicBezTo>
                <a:cubicBezTo>
                  <a:pt x="3095614" y="1060961"/>
                  <a:pt x="3090324" y="1061621"/>
                  <a:pt x="3084374" y="1062282"/>
                </a:cubicBezTo>
                <a:cubicBezTo>
                  <a:pt x="3083713" y="1062282"/>
                  <a:pt x="3083052" y="1062282"/>
                  <a:pt x="3081730" y="1062282"/>
                </a:cubicBezTo>
                <a:cubicBezTo>
                  <a:pt x="3075118" y="1062942"/>
                  <a:pt x="3069168" y="1063603"/>
                  <a:pt x="3062556" y="1064264"/>
                </a:cubicBezTo>
                <a:cubicBezTo>
                  <a:pt x="3060573" y="1064264"/>
                  <a:pt x="3058589" y="1064924"/>
                  <a:pt x="3057267" y="1064924"/>
                </a:cubicBezTo>
                <a:cubicBezTo>
                  <a:pt x="3053300" y="1065585"/>
                  <a:pt x="3048672" y="1066245"/>
                  <a:pt x="3044706" y="1066245"/>
                </a:cubicBezTo>
                <a:cubicBezTo>
                  <a:pt x="3041400" y="1066906"/>
                  <a:pt x="3038094" y="1066906"/>
                  <a:pt x="3034788" y="1067566"/>
                </a:cubicBezTo>
                <a:cubicBezTo>
                  <a:pt x="3032144" y="1068227"/>
                  <a:pt x="3029499" y="1068227"/>
                  <a:pt x="3026854" y="1068887"/>
                </a:cubicBezTo>
                <a:cubicBezTo>
                  <a:pt x="3022887" y="1069548"/>
                  <a:pt x="3018921" y="1070208"/>
                  <a:pt x="3014954" y="1070869"/>
                </a:cubicBezTo>
                <a:cubicBezTo>
                  <a:pt x="3013632" y="1070869"/>
                  <a:pt x="3012309" y="1071530"/>
                  <a:pt x="3011648" y="1071530"/>
                </a:cubicBezTo>
                <a:cubicBezTo>
                  <a:pt x="2948178" y="1083419"/>
                  <a:pt x="2888014" y="1103896"/>
                  <a:pt x="2832477" y="1131639"/>
                </a:cubicBezTo>
                <a:cubicBezTo>
                  <a:pt x="2761734" y="1167309"/>
                  <a:pt x="2676447" y="1158061"/>
                  <a:pt x="2616282" y="1105878"/>
                </a:cubicBezTo>
                <a:lnTo>
                  <a:pt x="2616282" y="1105878"/>
                </a:lnTo>
                <a:cubicBezTo>
                  <a:pt x="2556779" y="1054355"/>
                  <a:pt x="2534300" y="971787"/>
                  <a:pt x="2558762" y="897145"/>
                </a:cubicBezTo>
                <a:cubicBezTo>
                  <a:pt x="2581902" y="827127"/>
                  <a:pt x="2593803" y="752486"/>
                  <a:pt x="2593142" y="675202"/>
                </a:cubicBezTo>
                <a:cubicBezTo>
                  <a:pt x="2592481" y="604523"/>
                  <a:pt x="2580580" y="535826"/>
                  <a:pt x="2559423" y="471753"/>
                </a:cubicBezTo>
                <a:cubicBezTo>
                  <a:pt x="2559423" y="471753"/>
                  <a:pt x="2559423" y="471093"/>
                  <a:pt x="2559423" y="471093"/>
                </a:cubicBezTo>
                <a:cubicBezTo>
                  <a:pt x="2558101" y="466469"/>
                  <a:pt x="2556779" y="462506"/>
                  <a:pt x="2554795" y="458542"/>
                </a:cubicBezTo>
                <a:cubicBezTo>
                  <a:pt x="2553473" y="455240"/>
                  <a:pt x="2552812" y="451937"/>
                  <a:pt x="2551490" y="449295"/>
                </a:cubicBezTo>
                <a:cubicBezTo>
                  <a:pt x="2550829" y="447974"/>
                  <a:pt x="2550829" y="446652"/>
                  <a:pt x="2550167" y="445992"/>
                </a:cubicBezTo>
                <a:cubicBezTo>
                  <a:pt x="2466863" y="221406"/>
                  <a:pt x="2268519" y="52967"/>
                  <a:pt x="2027200" y="11352"/>
                </a:cubicBezTo>
                <a:cubicBezTo>
                  <a:pt x="2025878" y="11352"/>
                  <a:pt x="2024555" y="10692"/>
                  <a:pt x="2023233" y="10692"/>
                </a:cubicBezTo>
                <a:cubicBezTo>
                  <a:pt x="2019927" y="10031"/>
                  <a:pt x="2016622" y="9371"/>
                  <a:pt x="2013316" y="9371"/>
                </a:cubicBezTo>
                <a:cubicBezTo>
                  <a:pt x="2010671" y="8710"/>
                  <a:pt x="2008027" y="8710"/>
                  <a:pt x="2005382" y="8050"/>
                </a:cubicBezTo>
                <a:cubicBezTo>
                  <a:pt x="2002737" y="7389"/>
                  <a:pt x="2000093" y="7389"/>
                  <a:pt x="1998110" y="7389"/>
                </a:cubicBezTo>
                <a:cubicBezTo>
                  <a:pt x="1994804" y="6728"/>
                  <a:pt x="1991498" y="6728"/>
                  <a:pt x="1987531" y="6068"/>
                </a:cubicBezTo>
                <a:cubicBezTo>
                  <a:pt x="1985548" y="6068"/>
                  <a:pt x="1983564" y="5407"/>
                  <a:pt x="1981581" y="5407"/>
                </a:cubicBezTo>
                <a:cubicBezTo>
                  <a:pt x="1977614" y="4747"/>
                  <a:pt x="1973647" y="4747"/>
                  <a:pt x="1969680" y="4086"/>
                </a:cubicBezTo>
                <a:cubicBezTo>
                  <a:pt x="1967697" y="4086"/>
                  <a:pt x="1966374" y="4086"/>
                  <a:pt x="1964391" y="3426"/>
                </a:cubicBezTo>
                <a:cubicBezTo>
                  <a:pt x="1960424" y="2765"/>
                  <a:pt x="1955796" y="2765"/>
                  <a:pt x="1951829" y="2765"/>
                </a:cubicBezTo>
                <a:cubicBezTo>
                  <a:pt x="1949846" y="2765"/>
                  <a:pt x="1948524" y="2765"/>
                  <a:pt x="1946540" y="2765"/>
                </a:cubicBezTo>
                <a:cubicBezTo>
                  <a:pt x="1942573" y="2765"/>
                  <a:pt x="1938606" y="2105"/>
                  <a:pt x="1934639" y="2105"/>
                </a:cubicBezTo>
                <a:cubicBezTo>
                  <a:pt x="1932656" y="2105"/>
                  <a:pt x="1930672" y="2105"/>
                  <a:pt x="1928689" y="2105"/>
                </a:cubicBezTo>
                <a:cubicBezTo>
                  <a:pt x="1926706" y="2105"/>
                  <a:pt x="1924722" y="2105"/>
                  <a:pt x="1922739" y="2105"/>
                </a:cubicBezTo>
                <a:cubicBezTo>
                  <a:pt x="1921416" y="2105"/>
                  <a:pt x="1919433" y="2105"/>
                  <a:pt x="1918111" y="2105"/>
                </a:cubicBezTo>
                <a:cubicBezTo>
                  <a:pt x="1915466" y="2105"/>
                  <a:pt x="1912160" y="2105"/>
                  <a:pt x="1909516" y="2105"/>
                </a:cubicBezTo>
                <a:cubicBezTo>
                  <a:pt x="1906871" y="2105"/>
                  <a:pt x="1903565" y="2105"/>
                  <a:pt x="1900921" y="2105"/>
                </a:cubicBezTo>
                <a:cubicBezTo>
                  <a:pt x="1899599" y="2105"/>
                  <a:pt x="1897615" y="2105"/>
                  <a:pt x="1896293" y="2105"/>
                </a:cubicBezTo>
                <a:cubicBezTo>
                  <a:pt x="1894309" y="2105"/>
                  <a:pt x="1892326" y="2105"/>
                  <a:pt x="1890342" y="2105"/>
                </a:cubicBezTo>
                <a:cubicBezTo>
                  <a:pt x="1888359" y="2105"/>
                  <a:pt x="1886376" y="2105"/>
                  <a:pt x="1884392" y="2105"/>
                </a:cubicBezTo>
                <a:cubicBezTo>
                  <a:pt x="1880425" y="2105"/>
                  <a:pt x="1876459" y="2765"/>
                  <a:pt x="1872492" y="2765"/>
                </a:cubicBezTo>
                <a:cubicBezTo>
                  <a:pt x="1870508" y="2765"/>
                  <a:pt x="1869186" y="2765"/>
                  <a:pt x="1867202" y="2765"/>
                </a:cubicBezTo>
                <a:cubicBezTo>
                  <a:pt x="1863236" y="2765"/>
                  <a:pt x="1858607" y="3426"/>
                  <a:pt x="1854641" y="3426"/>
                </a:cubicBezTo>
                <a:cubicBezTo>
                  <a:pt x="1852657" y="3426"/>
                  <a:pt x="1851335" y="3426"/>
                  <a:pt x="1849351" y="4086"/>
                </a:cubicBezTo>
                <a:cubicBezTo>
                  <a:pt x="1845385" y="4747"/>
                  <a:pt x="1841418" y="4747"/>
                  <a:pt x="1837451" y="5407"/>
                </a:cubicBezTo>
                <a:cubicBezTo>
                  <a:pt x="1835467" y="5407"/>
                  <a:pt x="1833484" y="6068"/>
                  <a:pt x="1831500" y="6068"/>
                </a:cubicBezTo>
                <a:cubicBezTo>
                  <a:pt x="1828195" y="6728"/>
                  <a:pt x="1824889" y="6728"/>
                  <a:pt x="1820922" y="7389"/>
                </a:cubicBezTo>
                <a:cubicBezTo>
                  <a:pt x="1818277" y="7389"/>
                  <a:pt x="1815633" y="8050"/>
                  <a:pt x="1813650" y="8050"/>
                </a:cubicBezTo>
                <a:cubicBezTo>
                  <a:pt x="1811005" y="8710"/>
                  <a:pt x="1808360" y="8710"/>
                  <a:pt x="1805716" y="9371"/>
                </a:cubicBezTo>
                <a:cubicBezTo>
                  <a:pt x="1802410" y="10031"/>
                  <a:pt x="1799104" y="10692"/>
                  <a:pt x="1795799" y="10692"/>
                </a:cubicBezTo>
                <a:cubicBezTo>
                  <a:pt x="1794476" y="10692"/>
                  <a:pt x="1793154" y="11352"/>
                  <a:pt x="1791832" y="11352"/>
                </a:cubicBezTo>
                <a:cubicBezTo>
                  <a:pt x="1550513" y="52967"/>
                  <a:pt x="1352169" y="222067"/>
                  <a:pt x="1268864" y="445992"/>
                </a:cubicBezTo>
                <a:cubicBezTo>
                  <a:pt x="1268203" y="447313"/>
                  <a:pt x="1268203" y="448634"/>
                  <a:pt x="1267542" y="449295"/>
                </a:cubicBezTo>
                <a:cubicBezTo>
                  <a:pt x="1266220" y="452597"/>
                  <a:pt x="1265558" y="455900"/>
                  <a:pt x="1264236" y="458542"/>
                </a:cubicBezTo>
                <a:cubicBezTo>
                  <a:pt x="1262914" y="462506"/>
                  <a:pt x="1261592" y="467129"/>
                  <a:pt x="1259608" y="471093"/>
                </a:cubicBezTo>
                <a:cubicBezTo>
                  <a:pt x="1259608" y="471093"/>
                  <a:pt x="1259608" y="471753"/>
                  <a:pt x="1259608" y="471753"/>
                </a:cubicBezTo>
                <a:cubicBezTo>
                  <a:pt x="1238452" y="535826"/>
                  <a:pt x="1226551" y="604523"/>
                  <a:pt x="1225890" y="675202"/>
                </a:cubicBezTo>
                <a:cubicBezTo>
                  <a:pt x="1225229" y="753146"/>
                  <a:pt x="1237129" y="827788"/>
                  <a:pt x="1260269" y="897145"/>
                </a:cubicBezTo>
                <a:cubicBezTo>
                  <a:pt x="1284732" y="971787"/>
                  <a:pt x="1262914" y="1054355"/>
                  <a:pt x="1202750" y="1105878"/>
                </a:cubicBezTo>
                <a:lnTo>
                  <a:pt x="1202750" y="1105878"/>
                </a:lnTo>
                <a:cubicBezTo>
                  <a:pt x="1142585" y="1157401"/>
                  <a:pt x="1057297" y="1166648"/>
                  <a:pt x="986555" y="1131639"/>
                </a:cubicBezTo>
                <a:cubicBezTo>
                  <a:pt x="892672" y="1084740"/>
                  <a:pt x="786888" y="1058319"/>
                  <a:pt x="674493" y="1059640"/>
                </a:cubicBezTo>
                <a:cubicBezTo>
                  <a:pt x="309540" y="1062942"/>
                  <a:pt x="7396" y="1360849"/>
                  <a:pt x="123" y="1728774"/>
                </a:cubicBezTo>
                <a:cubicBezTo>
                  <a:pt x="-7150" y="2116514"/>
                  <a:pt x="308879" y="2432256"/>
                  <a:pt x="696972" y="2424990"/>
                </a:cubicBezTo>
                <a:cubicBezTo>
                  <a:pt x="1064570" y="2418384"/>
                  <a:pt x="1363408" y="2117175"/>
                  <a:pt x="1367375" y="1749911"/>
                </a:cubicBezTo>
                <a:cubicBezTo>
                  <a:pt x="1368036" y="1671966"/>
                  <a:pt x="1356136" y="1597325"/>
                  <a:pt x="1332996" y="1527967"/>
                </a:cubicBezTo>
                <a:cubicBezTo>
                  <a:pt x="1308533" y="1453326"/>
                  <a:pt x="1330351" y="1370757"/>
                  <a:pt x="1390515" y="1319235"/>
                </a:cubicBezTo>
                <a:lnTo>
                  <a:pt x="1390515" y="1319235"/>
                </a:lnTo>
                <a:cubicBezTo>
                  <a:pt x="1450680" y="1267712"/>
                  <a:pt x="1535968" y="1258464"/>
                  <a:pt x="1606710" y="1293473"/>
                </a:cubicBezTo>
                <a:cubicBezTo>
                  <a:pt x="1686709" y="1333767"/>
                  <a:pt x="1775303" y="1358207"/>
                  <a:pt x="1869186" y="1364152"/>
                </a:cubicBezTo>
                <a:cubicBezTo>
                  <a:pt x="1870508" y="1364152"/>
                  <a:pt x="1872492" y="1364152"/>
                  <a:pt x="1873814" y="1364152"/>
                </a:cubicBezTo>
                <a:cubicBezTo>
                  <a:pt x="1877120" y="1364152"/>
                  <a:pt x="1881086" y="1364812"/>
                  <a:pt x="1884392" y="1364812"/>
                </a:cubicBezTo>
                <a:cubicBezTo>
                  <a:pt x="1887698" y="1364812"/>
                  <a:pt x="1891004" y="1364812"/>
                  <a:pt x="1894309" y="1365473"/>
                </a:cubicBezTo>
                <a:cubicBezTo>
                  <a:pt x="1896954" y="1365473"/>
                  <a:pt x="1899599" y="1365473"/>
                  <a:pt x="1902904" y="1365473"/>
                </a:cubicBezTo>
                <a:cubicBezTo>
                  <a:pt x="1904227" y="1365473"/>
                  <a:pt x="1906210" y="1365473"/>
                  <a:pt x="1907532" y="1365473"/>
                </a:cubicBezTo>
                <a:cubicBezTo>
                  <a:pt x="1909516" y="1365473"/>
                  <a:pt x="1911499" y="1365473"/>
                  <a:pt x="1913483" y="1365473"/>
                </a:cubicBezTo>
                <a:cubicBezTo>
                  <a:pt x="1915466" y="1365473"/>
                  <a:pt x="1917450" y="1365473"/>
                  <a:pt x="1919433" y="1365473"/>
                </a:cubicBezTo>
                <a:cubicBezTo>
                  <a:pt x="1920755" y="1365473"/>
                  <a:pt x="1922739" y="1365473"/>
                  <a:pt x="1924061" y="1365473"/>
                </a:cubicBezTo>
                <a:cubicBezTo>
                  <a:pt x="1926706" y="1365473"/>
                  <a:pt x="1930011" y="1365473"/>
                  <a:pt x="1932656" y="1365473"/>
                </a:cubicBezTo>
                <a:cubicBezTo>
                  <a:pt x="1935962" y="1365473"/>
                  <a:pt x="1939268" y="1365473"/>
                  <a:pt x="1942573" y="1364812"/>
                </a:cubicBezTo>
                <a:cubicBezTo>
                  <a:pt x="1945879" y="1364812"/>
                  <a:pt x="1949846" y="1364812"/>
                  <a:pt x="1953151" y="1364152"/>
                </a:cubicBezTo>
                <a:cubicBezTo>
                  <a:pt x="1954474" y="1364152"/>
                  <a:pt x="1956457" y="1364152"/>
                  <a:pt x="1957780" y="1364152"/>
                </a:cubicBezTo>
                <a:cubicBezTo>
                  <a:pt x="2051663" y="1358207"/>
                  <a:pt x="2140256" y="1333767"/>
                  <a:pt x="2220255" y="1293473"/>
                </a:cubicBezTo>
                <a:cubicBezTo>
                  <a:pt x="2290998" y="1257804"/>
                  <a:pt x="2376286" y="1267051"/>
                  <a:pt x="2436450" y="1319235"/>
                </a:cubicBezTo>
                <a:lnTo>
                  <a:pt x="2436450" y="1319235"/>
                </a:lnTo>
                <a:cubicBezTo>
                  <a:pt x="2495953" y="1370097"/>
                  <a:pt x="2517771" y="1452004"/>
                  <a:pt x="2493970" y="1526646"/>
                </a:cubicBezTo>
                <a:cubicBezTo>
                  <a:pt x="2472813" y="1590719"/>
                  <a:pt x="2460251" y="1658095"/>
                  <a:pt x="2458929" y="1728774"/>
                </a:cubicBezTo>
                <a:cubicBezTo>
                  <a:pt x="2451657" y="2096037"/>
                  <a:pt x="2734627" y="2398568"/>
                  <a:pt x="3093630" y="2423668"/>
                </a:cubicBezTo>
                <a:cubicBezTo>
                  <a:pt x="3094292" y="2423668"/>
                  <a:pt x="3095614" y="2423668"/>
                  <a:pt x="3096275" y="2423668"/>
                </a:cubicBezTo>
                <a:cubicBezTo>
                  <a:pt x="3100242" y="2423668"/>
                  <a:pt x="3104870" y="2424329"/>
                  <a:pt x="3108836" y="2424329"/>
                </a:cubicBezTo>
                <a:cubicBezTo>
                  <a:pt x="3110820" y="2424329"/>
                  <a:pt x="3112804" y="2424329"/>
                  <a:pt x="3114787" y="2424329"/>
                </a:cubicBezTo>
                <a:cubicBezTo>
                  <a:pt x="3118093" y="2424329"/>
                  <a:pt x="3121398" y="2424329"/>
                  <a:pt x="3124704" y="2424329"/>
                </a:cubicBezTo>
                <a:cubicBezTo>
                  <a:pt x="3126027" y="2424329"/>
                  <a:pt x="3128010" y="2424329"/>
                  <a:pt x="3129332" y="2424329"/>
                </a:cubicBezTo>
                <a:cubicBezTo>
                  <a:pt x="3130655" y="2424329"/>
                  <a:pt x="3131977" y="2424329"/>
                  <a:pt x="3132638" y="2424329"/>
                </a:cubicBezTo>
                <a:cubicBezTo>
                  <a:pt x="3135944" y="2424329"/>
                  <a:pt x="3138588" y="2424329"/>
                  <a:pt x="3141894" y="2424329"/>
                </a:cubicBezTo>
                <a:cubicBezTo>
                  <a:pt x="3145200" y="2424329"/>
                  <a:pt x="3148505" y="2424329"/>
                  <a:pt x="3151150" y="2424329"/>
                </a:cubicBezTo>
                <a:cubicBezTo>
                  <a:pt x="3152472" y="2424329"/>
                  <a:pt x="3153795" y="2424329"/>
                  <a:pt x="3154456" y="2424329"/>
                </a:cubicBezTo>
                <a:cubicBezTo>
                  <a:pt x="3155778" y="2424329"/>
                  <a:pt x="3157762" y="2424329"/>
                  <a:pt x="3159084" y="2424329"/>
                </a:cubicBezTo>
                <a:cubicBezTo>
                  <a:pt x="3162390" y="2424329"/>
                  <a:pt x="3165695" y="2424329"/>
                  <a:pt x="3169001" y="2424329"/>
                </a:cubicBezTo>
                <a:cubicBezTo>
                  <a:pt x="3170984" y="2424329"/>
                  <a:pt x="3172968" y="2424329"/>
                  <a:pt x="3174951" y="2424329"/>
                </a:cubicBezTo>
                <a:cubicBezTo>
                  <a:pt x="3178918" y="2424329"/>
                  <a:pt x="3183546" y="2423668"/>
                  <a:pt x="3187513" y="2423668"/>
                </a:cubicBezTo>
                <a:cubicBezTo>
                  <a:pt x="3188174" y="2423668"/>
                  <a:pt x="3189497" y="2423668"/>
                  <a:pt x="3190158" y="2423668"/>
                </a:cubicBezTo>
                <a:cubicBezTo>
                  <a:pt x="3549161" y="2398568"/>
                  <a:pt x="3832132" y="2096037"/>
                  <a:pt x="3824859" y="1728774"/>
                </a:cubicBezTo>
                <a:cubicBezTo>
                  <a:pt x="3823537" y="1658095"/>
                  <a:pt x="3810975" y="1590059"/>
                  <a:pt x="3789818" y="1526646"/>
                </a:cubicBezTo>
                <a:cubicBezTo>
                  <a:pt x="3766017" y="1452004"/>
                  <a:pt x="3788496" y="1370757"/>
                  <a:pt x="3847338" y="1319235"/>
                </a:cubicBezTo>
                <a:lnTo>
                  <a:pt x="3847338" y="1319235"/>
                </a:lnTo>
                <a:cubicBezTo>
                  <a:pt x="3907502" y="1267712"/>
                  <a:pt x="3992790" y="1258464"/>
                  <a:pt x="4063533" y="1293473"/>
                </a:cubicBezTo>
                <a:cubicBezTo>
                  <a:pt x="4141548" y="1332445"/>
                  <a:pt x="4228159" y="1357546"/>
                  <a:pt x="4320058" y="1363491"/>
                </a:cubicBezTo>
                <a:cubicBezTo>
                  <a:pt x="4324025" y="1363491"/>
                  <a:pt x="4327331" y="1364152"/>
                  <a:pt x="4331298" y="1364152"/>
                </a:cubicBezTo>
                <a:cubicBezTo>
                  <a:pt x="4333942" y="1364152"/>
                  <a:pt x="4336587" y="1364152"/>
                  <a:pt x="4338570" y="1364812"/>
                </a:cubicBezTo>
                <a:cubicBezTo>
                  <a:pt x="4342537" y="1364812"/>
                  <a:pt x="4346504" y="1365473"/>
                  <a:pt x="4351132" y="1365473"/>
                </a:cubicBezTo>
                <a:cubicBezTo>
                  <a:pt x="4353777" y="1365473"/>
                  <a:pt x="4355760" y="1365473"/>
                  <a:pt x="4358405" y="1365473"/>
                </a:cubicBezTo>
                <a:cubicBezTo>
                  <a:pt x="4359727" y="1365473"/>
                  <a:pt x="4361710" y="1365473"/>
                  <a:pt x="4363033" y="1365473"/>
                </a:cubicBezTo>
                <a:cubicBezTo>
                  <a:pt x="4365016" y="1365473"/>
                  <a:pt x="4367000" y="1365473"/>
                  <a:pt x="4369644" y="1365473"/>
                </a:cubicBezTo>
                <a:cubicBezTo>
                  <a:pt x="4372289" y="1365473"/>
                  <a:pt x="4373611" y="1365473"/>
                  <a:pt x="4376256" y="1365473"/>
                </a:cubicBezTo>
                <a:cubicBezTo>
                  <a:pt x="4377578" y="1365473"/>
                  <a:pt x="4379561" y="1365473"/>
                  <a:pt x="4380884" y="1365473"/>
                </a:cubicBezTo>
                <a:cubicBezTo>
                  <a:pt x="4383528" y="1365473"/>
                  <a:pt x="4385512" y="1365473"/>
                  <a:pt x="4388156" y="1365473"/>
                </a:cubicBezTo>
                <a:cubicBezTo>
                  <a:pt x="4392123" y="1365473"/>
                  <a:pt x="4396090" y="1365473"/>
                  <a:pt x="4400718" y="1364812"/>
                </a:cubicBezTo>
                <a:cubicBezTo>
                  <a:pt x="4403363" y="1364812"/>
                  <a:pt x="4406007" y="1364812"/>
                  <a:pt x="4407991" y="1364152"/>
                </a:cubicBezTo>
                <a:cubicBezTo>
                  <a:pt x="4411958" y="1364152"/>
                  <a:pt x="4415263" y="1363491"/>
                  <a:pt x="4419230" y="1363491"/>
                </a:cubicBezTo>
                <a:cubicBezTo>
                  <a:pt x="4511130" y="1356886"/>
                  <a:pt x="4597740" y="1332445"/>
                  <a:pt x="4675755" y="1293473"/>
                </a:cubicBezTo>
                <a:cubicBezTo>
                  <a:pt x="4746498" y="1257804"/>
                  <a:pt x="4831786" y="1267051"/>
                  <a:pt x="4891950" y="1319235"/>
                </a:cubicBezTo>
                <a:cubicBezTo>
                  <a:pt x="4951454" y="1370757"/>
                  <a:pt x="4973933" y="1453326"/>
                  <a:pt x="4949470" y="1527967"/>
                </a:cubicBezTo>
                <a:cubicBezTo>
                  <a:pt x="4945503" y="1539197"/>
                  <a:pt x="4942198" y="1550426"/>
                  <a:pt x="4939553" y="1561655"/>
                </a:cubicBezTo>
                <a:cubicBezTo>
                  <a:pt x="4938892" y="1562976"/>
                  <a:pt x="4938892" y="1564297"/>
                  <a:pt x="4938231" y="1566279"/>
                </a:cubicBezTo>
                <a:cubicBezTo>
                  <a:pt x="4936247" y="1573545"/>
                  <a:pt x="4934264" y="1580811"/>
                  <a:pt x="4932942" y="1588077"/>
                </a:cubicBezTo>
                <a:cubicBezTo>
                  <a:pt x="4931619" y="1593361"/>
                  <a:pt x="4930297" y="1598646"/>
                  <a:pt x="4929636" y="1604591"/>
                </a:cubicBezTo>
                <a:cubicBezTo>
                  <a:pt x="4928975" y="1606572"/>
                  <a:pt x="4928975" y="1608554"/>
                  <a:pt x="4928313" y="1610536"/>
                </a:cubicBezTo>
                <a:cubicBezTo>
                  <a:pt x="4926991" y="1618462"/>
                  <a:pt x="4925008" y="1627049"/>
                  <a:pt x="4923685" y="1634976"/>
                </a:cubicBezTo>
                <a:cubicBezTo>
                  <a:pt x="4923685" y="1635636"/>
                  <a:pt x="4923685" y="1636957"/>
                  <a:pt x="4923024" y="1637618"/>
                </a:cubicBezTo>
                <a:cubicBezTo>
                  <a:pt x="4918396" y="1667343"/>
                  <a:pt x="4915752" y="1697728"/>
                  <a:pt x="4915090" y="1728774"/>
                </a:cubicBezTo>
                <a:cubicBezTo>
                  <a:pt x="4907818" y="2089432"/>
                  <a:pt x="5181533" y="2387999"/>
                  <a:pt x="5531941" y="2422348"/>
                </a:cubicBezTo>
                <a:cubicBezTo>
                  <a:pt x="5533263" y="2422348"/>
                  <a:pt x="5533924" y="2422348"/>
                  <a:pt x="5535246" y="2423008"/>
                </a:cubicBezTo>
                <a:cubicBezTo>
                  <a:pt x="5539213" y="2423668"/>
                  <a:pt x="5543180" y="2423668"/>
                  <a:pt x="5547147" y="2423668"/>
                </a:cubicBezTo>
                <a:cubicBezTo>
                  <a:pt x="5549131" y="2423668"/>
                  <a:pt x="5551114" y="2423668"/>
                  <a:pt x="5553759" y="2424329"/>
                </a:cubicBezTo>
                <a:cubicBezTo>
                  <a:pt x="5557064" y="2424329"/>
                  <a:pt x="5560370" y="2424990"/>
                  <a:pt x="5563676" y="2424990"/>
                </a:cubicBezTo>
                <a:cubicBezTo>
                  <a:pt x="5566320" y="2424990"/>
                  <a:pt x="5568965" y="2424990"/>
                  <a:pt x="5572271" y="2425650"/>
                </a:cubicBezTo>
                <a:cubicBezTo>
                  <a:pt x="5574915" y="2425650"/>
                  <a:pt x="5578221" y="2425650"/>
                  <a:pt x="5580866" y="2425650"/>
                </a:cubicBezTo>
                <a:cubicBezTo>
                  <a:pt x="5582849" y="2425650"/>
                  <a:pt x="5584171" y="2425650"/>
                  <a:pt x="5586155" y="2425650"/>
                </a:cubicBezTo>
                <a:cubicBezTo>
                  <a:pt x="5587477" y="2425650"/>
                  <a:pt x="5588799" y="2425650"/>
                  <a:pt x="5590122" y="2425650"/>
                </a:cubicBezTo>
                <a:cubicBezTo>
                  <a:pt x="5593428" y="2425650"/>
                  <a:pt x="5596072" y="2425650"/>
                  <a:pt x="5599378" y="2425650"/>
                </a:cubicBezTo>
                <a:cubicBezTo>
                  <a:pt x="5602683" y="2425650"/>
                  <a:pt x="5605328" y="2425650"/>
                  <a:pt x="5608634" y="2425650"/>
                </a:cubicBezTo>
                <a:cubicBezTo>
                  <a:pt x="5609956" y="2425650"/>
                  <a:pt x="5611278" y="2425650"/>
                  <a:pt x="5612601" y="2425650"/>
                </a:cubicBezTo>
                <a:cubicBezTo>
                  <a:pt x="5614584" y="2425650"/>
                  <a:pt x="5615906" y="2425650"/>
                  <a:pt x="5617890" y="2425650"/>
                </a:cubicBezTo>
                <a:cubicBezTo>
                  <a:pt x="5620534" y="2425650"/>
                  <a:pt x="5623840" y="2425650"/>
                  <a:pt x="5626485" y="2425650"/>
                </a:cubicBezTo>
                <a:cubicBezTo>
                  <a:pt x="5629129" y="2425650"/>
                  <a:pt x="5631774" y="2425650"/>
                  <a:pt x="5635080" y="2424990"/>
                </a:cubicBezTo>
                <a:cubicBezTo>
                  <a:pt x="5638385" y="2424990"/>
                  <a:pt x="5641691" y="2424329"/>
                  <a:pt x="5644997" y="2424329"/>
                </a:cubicBezTo>
                <a:cubicBezTo>
                  <a:pt x="5646980" y="2424329"/>
                  <a:pt x="5649625" y="2424329"/>
                  <a:pt x="5651608" y="2423668"/>
                </a:cubicBezTo>
                <a:cubicBezTo>
                  <a:pt x="5655575" y="2423668"/>
                  <a:pt x="5659542" y="2423008"/>
                  <a:pt x="5663509" y="2423008"/>
                </a:cubicBezTo>
                <a:cubicBezTo>
                  <a:pt x="5664831" y="2423008"/>
                  <a:pt x="5665492" y="2423008"/>
                  <a:pt x="5666815" y="2422348"/>
                </a:cubicBezTo>
                <a:cubicBezTo>
                  <a:pt x="6017223" y="2388660"/>
                  <a:pt x="6290938" y="2090092"/>
                  <a:pt x="6283665" y="1728774"/>
                </a:cubicBezTo>
                <a:cubicBezTo>
                  <a:pt x="6283003" y="1697728"/>
                  <a:pt x="6280360" y="1667343"/>
                  <a:pt x="6275731" y="1637618"/>
                </a:cubicBezTo>
                <a:cubicBezTo>
                  <a:pt x="6275731" y="1636957"/>
                  <a:pt x="6275731" y="1635636"/>
                  <a:pt x="6275070" y="1634976"/>
                </a:cubicBezTo>
                <a:cubicBezTo>
                  <a:pt x="6273748" y="1626389"/>
                  <a:pt x="6272425" y="1618462"/>
                  <a:pt x="6270442" y="1610536"/>
                </a:cubicBezTo>
                <a:cubicBezTo>
                  <a:pt x="6269781" y="1608554"/>
                  <a:pt x="6269781" y="1606572"/>
                  <a:pt x="6269120" y="1604591"/>
                </a:cubicBezTo>
                <a:cubicBezTo>
                  <a:pt x="6267798" y="1599306"/>
                  <a:pt x="6266475" y="1594022"/>
                  <a:pt x="6265814" y="1588077"/>
                </a:cubicBezTo>
                <a:cubicBezTo>
                  <a:pt x="6263831" y="1580811"/>
                  <a:pt x="6262508" y="1573545"/>
                  <a:pt x="6260525" y="1566940"/>
                </a:cubicBezTo>
                <a:cubicBezTo>
                  <a:pt x="6259863" y="1565618"/>
                  <a:pt x="6259863" y="1563637"/>
                  <a:pt x="6259202" y="1562316"/>
                </a:cubicBezTo>
                <a:cubicBezTo>
                  <a:pt x="6255897" y="1551086"/>
                  <a:pt x="6252591" y="1539857"/>
                  <a:pt x="6249285" y="1528628"/>
                </a:cubicBezTo>
                <a:cubicBezTo>
                  <a:pt x="6224823" y="1453986"/>
                  <a:pt x="6246640" y="1371418"/>
                  <a:pt x="6306805" y="1319895"/>
                </a:cubicBezTo>
                <a:lnTo>
                  <a:pt x="6306805" y="1319895"/>
                </a:lnTo>
                <a:cubicBezTo>
                  <a:pt x="6366970" y="1268372"/>
                  <a:pt x="6452258" y="1259125"/>
                  <a:pt x="6523000" y="1294134"/>
                </a:cubicBezTo>
                <a:cubicBezTo>
                  <a:pt x="6616883" y="1341033"/>
                  <a:pt x="6722666" y="1367454"/>
                  <a:pt x="6835061" y="1366133"/>
                </a:cubicBezTo>
                <a:cubicBezTo>
                  <a:pt x="7203321" y="1362831"/>
                  <a:pt x="7504804" y="1064264"/>
                  <a:pt x="7512076" y="697000"/>
                </a:cubicBezTo>
                <a:cubicBezTo>
                  <a:pt x="7520010" y="308598"/>
                  <a:pt x="7203982" y="-7143"/>
                  <a:pt x="6815889" y="123"/>
                </a:cubicBezTo>
                <a:close/>
              </a:path>
            </a:pathLst>
          </a:custGeom>
          <a:solidFill>
            <a:srgbClr val="F7F8F9"/>
          </a:solidFill>
          <a:ln w="6611" cap="flat">
            <a:noFill/>
            <a:prstDash val="solid"/>
            <a:miter/>
          </a:ln>
          <a:effectLst>
            <a:outerShdw blurRad="114300" dist="38100" dir="5400000" algn="ctr" rotWithShape="0">
              <a:srgbClr val="99C722">
                <a:lumMod val="50000"/>
                <a:alpha val="32000"/>
              </a:srgbClr>
            </a:outerShdw>
            <a:softEdge rad="0"/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" name="Freeform: Shape 3">
            <a:extLst>
              <a:ext uri="{FF2B5EF4-FFF2-40B4-BE49-F238E27FC236}">
                <a16:creationId xmlns:a16="http://schemas.microsoft.com/office/drawing/2014/main" id="{11B3BF1E-C55E-B6FC-D1BB-29E857A98D17}"/>
              </a:ext>
            </a:extLst>
          </p:cNvPr>
          <p:cNvSpPr/>
          <p:nvPr/>
        </p:nvSpPr>
        <p:spPr>
          <a:xfrm>
            <a:off x="2175055" y="4004242"/>
            <a:ext cx="1158329" cy="1157277"/>
          </a:xfrm>
          <a:custGeom>
            <a:avLst/>
            <a:gdLst>
              <a:gd name="connsiteX0" fmla="*/ 1158330 w 1158329"/>
              <a:gd name="connsiteY0" fmla="*/ 578639 h 1157277"/>
              <a:gd name="connsiteX1" fmla="*/ 579165 w 1158329"/>
              <a:gd name="connsiteY1" fmla="*/ 1157278 h 1157277"/>
              <a:gd name="connsiteX2" fmla="*/ 0 w 1158329"/>
              <a:gd name="connsiteY2" fmla="*/ 578639 h 1157277"/>
              <a:gd name="connsiteX3" fmla="*/ 579165 w 1158329"/>
              <a:gd name="connsiteY3" fmla="*/ 0 h 1157277"/>
              <a:gd name="connsiteX4" fmla="*/ 1158330 w 1158329"/>
              <a:gd name="connsiteY4" fmla="*/ 578639 h 1157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8329" h="1157277">
                <a:moveTo>
                  <a:pt x="1158330" y="578639"/>
                </a:moveTo>
                <a:cubicBezTo>
                  <a:pt x="1158330" y="898212"/>
                  <a:pt x="899029" y="1157278"/>
                  <a:pt x="579165" y="1157278"/>
                </a:cubicBezTo>
                <a:cubicBezTo>
                  <a:pt x="259301" y="1157278"/>
                  <a:pt x="0" y="898212"/>
                  <a:pt x="0" y="578639"/>
                </a:cubicBezTo>
                <a:cubicBezTo>
                  <a:pt x="0" y="259065"/>
                  <a:pt x="259301" y="0"/>
                  <a:pt x="579165" y="0"/>
                </a:cubicBezTo>
                <a:cubicBezTo>
                  <a:pt x="899029" y="0"/>
                  <a:pt x="1158330" y="259065"/>
                  <a:pt x="1158330" y="578639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 w="6611" cap="flat">
            <a:noFill/>
            <a:prstDash val="solid"/>
            <a:miter/>
          </a:ln>
          <a:effectLst>
            <a:outerShdw blurRad="165100" dist="50800" dir="5400000" algn="ctr" rotWithShape="0">
              <a:srgbClr val="99C722">
                <a:lumMod val="25000"/>
                <a:alpha val="30000"/>
              </a:srgbClr>
            </a:outerShdw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8" name="Freeform: Shape 4">
            <a:extLst>
              <a:ext uri="{FF2B5EF4-FFF2-40B4-BE49-F238E27FC236}">
                <a16:creationId xmlns:a16="http://schemas.microsoft.com/office/drawing/2014/main" id="{823698E0-DD39-05F1-0E45-FE47D8B1BF9D}"/>
              </a:ext>
            </a:extLst>
          </p:cNvPr>
          <p:cNvSpPr/>
          <p:nvPr/>
        </p:nvSpPr>
        <p:spPr>
          <a:xfrm>
            <a:off x="3410537" y="2944725"/>
            <a:ext cx="1158329" cy="1157277"/>
          </a:xfrm>
          <a:custGeom>
            <a:avLst/>
            <a:gdLst>
              <a:gd name="connsiteX0" fmla="*/ 1158330 w 1158329"/>
              <a:gd name="connsiteY0" fmla="*/ 578639 h 1157277"/>
              <a:gd name="connsiteX1" fmla="*/ 579165 w 1158329"/>
              <a:gd name="connsiteY1" fmla="*/ 1157278 h 1157277"/>
              <a:gd name="connsiteX2" fmla="*/ 0 w 1158329"/>
              <a:gd name="connsiteY2" fmla="*/ 578639 h 1157277"/>
              <a:gd name="connsiteX3" fmla="*/ 579165 w 1158329"/>
              <a:gd name="connsiteY3" fmla="*/ 0 h 1157277"/>
              <a:gd name="connsiteX4" fmla="*/ 1158330 w 1158329"/>
              <a:gd name="connsiteY4" fmla="*/ 578639 h 1157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8329" h="1157277">
                <a:moveTo>
                  <a:pt x="1158330" y="578639"/>
                </a:moveTo>
                <a:cubicBezTo>
                  <a:pt x="1158330" y="898212"/>
                  <a:pt x="899029" y="1157278"/>
                  <a:pt x="579165" y="1157278"/>
                </a:cubicBezTo>
                <a:cubicBezTo>
                  <a:pt x="259301" y="1157278"/>
                  <a:pt x="0" y="898212"/>
                  <a:pt x="0" y="578639"/>
                </a:cubicBezTo>
                <a:cubicBezTo>
                  <a:pt x="0" y="259065"/>
                  <a:pt x="259301" y="0"/>
                  <a:pt x="579165" y="0"/>
                </a:cubicBezTo>
                <a:cubicBezTo>
                  <a:pt x="899029" y="0"/>
                  <a:pt x="1158330" y="259065"/>
                  <a:pt x="1158330" y="578639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 w="6611" cap="flat">
            <a:noFill/>
            <a:prstDash val="solid"/>
            <a:miter/>
          </a:ln>
          <a:effectLst>
            <a:outerShdw blurRad="165100" dist="50800" dir="5400000" algn="ctr" rotWithShape="0">
              <a:srgbClr val="99C722">
                <a:lumMod val="25000"/>
                <a:alpha val="30000"/>
              </a:srgbClr>
            </a:outerShdw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3" name="Freeform: Shape 5">
            <a:extLst>
              <a:ext uri="{FF2B5EF4-FFF2-40B4-BE49-F238E27FC236}">
                <a16:creationId xmlns:a16="http://schemas.microsoft.com/office/drawing/2014/main" id="{D4D63CB5-97AE-2FFA-D42B-CEF3988D60C1}"/>
              </a:ext>
            </a:extLst>
          </p:cNvPr>
          <p:cNvSpPr/>
          <p:nvPr/>
        </p:nvSpPr>
        <p:spPr>
          <a:xfrm>
            <a:off x="4633200" y="4004242"/>
            <a:ext cx="1158329" cy="1157277"/>
          </a:xfrm>
          <a:custGeom>
            <a:avLst/>
            <a:gdLst>
              <a:gd name="connsiteX0" fmla="*/ 1158330 w 1158329"/>
              <a:gd name="connsiteY0" fmla="*/ 578639 h 1157277"/>
              <a:gd name="connsiteX1" fmla="*/ 579165 w 1158329"/>
              <a:gd name="connsiteY1" fmla="*/ 1157278 h 1157277"/>
              <a:gd name="connsiteX2" fmla="*/ 0 w 1158329"/>
              <a:gd name="connsiteY2" fmla="*/ 578639 h 1157277"/>
              <a:gd name="connsiteX3" fmla="*/ 579165 w 1158329"/>
              <a:gd name="connsiteY3" fmla="*/ 0 h 1157277"/>
              <a:gd name="connsiteX4" fmla="*/ 1158330 w 1158329"/>
              <a:gd name="connsiteY4" fmla="*/ 578639 h 1157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8329" h="1157277">
                <a:moveTo>
                  <a:pt x="1158330" y="578639"/>
                </a:moveTo>
                <a:cubicBezTo>
                  <a:pt x="1158330" y="898212"/>
                  <a:pt x="899029" y="1157278"/>
                  <a:pt x="579165" y="1157278"/>
                </a:cubicBezTo>
                <a:cubicBezTo>
                  <a:pt x="259301" y="1157278"/>
                  <a:pt x="0" y="898212"/>
                  <a:pt x="0" y="578639"/>
                </a:cubicBezTo>
                <a:cubicBezTo>
                  <a:pt x="0" y="259065"/>
                  <a:pt x="259301" y="0"/>
                  <a:pt x="579165" y="0"/>
                </a:cubicBezTo>
                <a:cubicBezTo>
                  <a:pt x="899029" y="0"/>
                  <a:pt x="1158330" y="259065"/>
                  <a:pt x="1158330" y="578639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 w="6611" cap="flat">
            <a:noFill/>
            <a:prstDash val="solid"/>
            <a:miter/>
          </a:ln>
          <a:effectLst>
            <a:outerShdw blurRad="165100" dist="50800" dir="5400000" algn="ctr" rotWithShape="0">
              <a:srgbClr val="99C722">
                <a:lumMod val="25000"/>
                <a:alpha val="30000"/>
              </a:srgbClr>
            </a:outerShdw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5" name="Freeform: Shape 6">
            <a:extLst>
              <a:ext uri="{FF2B5EF4-FFF2-40B4-BE49-F238E27FC236}">
                <a16:creationId xmlns:a16="http://schemas.microsoft.com/office/drawing/2014/main" id="{5C1E55C0-61C2-FDE9-A901-43F191ECCC8E}"/>
              </a:ext>
            </a:extLst>
          </p:cNvPr>
          <p:cNvSpPr/>
          <p:nvPr/>
        </p:nvSpPr>
        <p:spPr>
          <a:xfrm>
            <a:off x="5862273" y="2944725"/>
            <a:ext cx="1158329" cy="1157277"/>
          </a:xfrm>
          <a:custGeom>
            <a:avLst/>
            <a:gdLst>
              <a:gd name="connsiteX0" fmla="*/ 1158330 w 1158329"/>
              <a:gd name="connsiteY0" fmla="*/ 578639 h 1157277"/>
              <a:gd name="connsiteX1" fmla="*/ 579165 w 1158329"/>
              <a:gd name="connsiteY1" fmla="*/ 1157278 h 1157277"/>
              <a:gd name="connsiteX2" fmla="*/ 0 w 1158329"/>
              <a:gd name="connsiteY2" fmla="*/ 578639 h 1157277"/>
              <a:gd name="connsiteX3" fmla="*/ 579165 w 1158329"/>
              <a:gd name="connsiteY3" fmla="*/ 0 h 1157277"/>
              <a:gd name="connsiteX4" fmla="*/ 1158330 w 1158329"/>
              <a:gd name="connsiteY4" fmla="*/ 578639 h 1157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8329" h="1157277">
                <a:moveTo>
                  <a:pt x="1158330" y="578639"/>
                </a:moveTo>
                <a:cubicBezTo>
                  <a:pt x="1158330" y="898212"/>
                  <a:pt x="899029" y="1157278"/>
                  <a:pt x="579165" y="1157278"/>
                </a:cubicBezTo>
                <a:cubicBezTo>
                  <a:pt x="259301" y="1157278"/>
                  <a:pt x="0" y="898212"/>
                  <a:pt x="0" y="578639"/>
                </a:cubicBezTo>
                <a:cubicBezTo>
                  <a:pt x="0" y="259065"/>
                  <a:pt x="259301" y="0"/>
                  <a:pt x="579165" y="0"/>
                </a:cubicBezTo>
                <a:cubicBezTo>
                  <a:pt x="899029" y="0"/>
                  <a:pt x="1158330" y="259065"/>
                  <a:pt x="1158330" y="57863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6611" cap="flat">
            <a:noFill/>
            <a:prstDash val="solid"/>
            <a:miter/>
          </a:ln>
          <a:effectLst>
            <a:outerShdw blurRad="165100" dist="50800" dir="5400000" algn="ctr" rotWithShape="0">
              <a:srgbClr val="99C722">
                <a:lumMod val="25000"/>
                <a:alpha val="30000"/>
              </a:srgbClr>
            </a:outerShdw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6" name="Freeform: Shape 7">
            <a:extLst>
              <a:ext uri="{FF2B5EF4-FFF2-40B4-BE49-F238E27FC236}">
                <a16:creationId xmlns:a16="http://schemas.microsoft.com/office/drawing/2014/main" id="{6A7AD325-0650-7497-3358-EA215579A59A}"/>
              </a:ext>
            </a:extLst>
          </p:cNvPr>
          <p:cNvSpPr/>
          <p:nvPr/>
        </p:nvSpPr>
        <p:spPr>
          <a:xfrm>
            <a:off x="8320417" y="2944725"/>
            <a:ext cx="1158329" cy="1157277"/>
          </a:xfrm>
          <a:custGeom>
            <a:avLst/>
            <a:gdLst>
              <a:gd name="connsiteX0" fmla="*/ 1158330 w 1158329"/>
              <a:gd name="connsiteY0" fmla="*/ 578639 h 1157277"/>
              <a:gd name="connsiteX1" fmla="*/ 579165 w 1158329"/>
              <a:gd name="connsiteY1" fmla="*/ 1157278 h 1157277"/>
              <a:gd name="connsiteX2" fmla="*/ 0 w 1158329"/>
              <a:gd name="connsiteY2" fmla="*/ 578639 h 1157277"/>
              <a:gd name="connsiteX3" fmla="*/ 579165 w 1158329"/>
              <a:gd name="connsiteY3" fmla="*/ 0 h 1157277"/>
              <a:gd name="connsiteX4" fmla="*/ 1158330 w 1158329"/>
              <a:gd name="connsiteY4" fmla="*/ 578639 h 1157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8329" h="1157277">
                <a:moveTo>
                  <a:pt x="1158330" y="578639"/>
                </a:moveTo>
                <a:cubicBezTo>
                  <a:pt x="1158330" y="898212"/>
                  <a:pt x="899029" y="1157278"/>
                  <a:pt x="579165" y="1157278"/>
                </a:cubicBezTo>
                <a:cubicBezTo>
                  <a:pt x="259301" y="1157278"/>
                  <a:pt x="0" y="898212"/>
                  <a:pt x="0" y="578639"/>
                </a:cubicBezTo>
                <a:cubicBezTo>
                  <a:pt x="0" y="259065"/>
                  <a:pt x="259301" y="0"/>
                  <a:pt x="579165" y="0"/>
                </a:cubicBezTo>
                <a:cubicBezTo>
                  <a:pt x="899029" y="0"/>
                  <a:pt x="1158330" y="259065"/>
                  <a:pt x="1158330" y="578639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6611" cap="flat">
            <a:noFill/>
            <a:prstDash val="solid"/>
            <a:miter/>
          </a:ln>
          <a:effectLst>
            <a:outerShdw blurRad="165100" dist="50800" dir="5400000" algn="ctr" rotWithShape="0">
              <a:srgbClr val="99C722">
                <a:lumMod val="25000"/>
                <a:alpha val="30000"/>
              </a:srgbClr>
            </a:outerShdw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7" name="Freeform: Shape 8">
            <a:extLst>
              <a:ext uri="{FF2B5EF4-FFF2-40B4-BE49-F238E27FC236}">
                <a16:creationId xmlns:a16="http://schemas.microsoft.com/office/drawing/2014/main" id="{6104E31B-5068-8065-8621-95CAD134B98A}"/>
              </a:ext>
            </a:extLst>
          </p:cNvPr>
          <p:cNvSpPr/>
          <p:nvPr/>
        </p:nvSpPr>
        <p:spPr>
          <a:xfrm>
            <a:off x="7091345" y="4004242"/>
            <a:ext cx="1158329" cy="1157277"/>
          </a:xfrm>
          <a:custGeom>
            <a:avLst/>
            <a:gdLst>
              <a:gd name="connsiteX0" fmla="*/ 1158330 w 1158329"/>
              <a:gd name="connsiteY0" fmla="*/ 578639 h 1157277"/>
              <a:gd name="connsiteX1" fmla="*/ 579165 w 1158329"/>
              <a:gd name="connsiteY1" fmla="*/ 1157278 h 1157277"/>
              <a:gd name="connsiteX2" fmla="*/ 0 w 1158329"/>
              <a:gd name="connsiteY2" fmla="*/ 578639 h 1157277"/>
              <a:gd name="connsiteX3" fmla="*/ 579165 w 1158329"/>
              <a:gd name="connsiteY3" fmla="*/ 0 h 1157277"/>
              <a:gd name="connsiteX4" fmla="*/ 1158330 w 1158329"/>
              <a:gd name="connsiteY4" fmla="*/ 578639 h 1157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8329" h="1157277">
                <a:moveTo>
                  <a:pt x="1158330" y="578639"/>
                </a:moveTo>
                <a:cubicBezTo>
                  <a:pt x="1158330" y="898212"/>
                  <a:pt x="899029" y="1157278"/>
                  <a:pt x="579165" y="1157278"/>
                </a:cubicBezTo>
                <a:cubicBezTo>
                  <a:pt x="259301" y="1157278"/>
                  <a:pt x="0" y="898212"/>
                  <a:pt x="0" y="578639"/>
                </a:cubicBezTo>
                <a:cubicBezTo>
                  <a:pt x="0" y="259065"/>
                  <a:pt x="259301" y="0"/>
                  <a:pt x="579165" y="0"/>
                </a:cubicBezTo>
                <a:cubicBezTo>
                  <a:pt x="899029" y="0"/>
                  <a:pt x="1158330" y="259065"/>
                  <a:pt x="1158330" y="578639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6611" cap="flat">
            <a:noFill/>
            <a:prstDash val="solid"/>
            <a:miter/>
          </a:ln>
          <a:effectLst>
            <a:outerShdw blurRad="165100" dist="50800" dir="5400000" algn="ctr" rotWithShape="0">
              <a:srgbClr val="99C722">
                <a:lumMod val="25000"/>
                <a:alpha val="30000"/>
              </a:srgbClr>
            </a:outerShdw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8" name="Rounded Rectangle 99">
            <a:extLst>
              <a:ext uri="{FF2B5EF4-FFF2-40B4-BE49-F238E27FC236}">
                <a16:creationId xmlns:a16="http://schemas.microsoft.com/office/drawing/2014/main" id="{496C858F-37B6-5BE8-27B7-13A157B647E1}"/>
              </a:ext>
            </a:extLst>
          </p:cNvPr>
          <p:cNvSpPr/>
          <p:nvPr/>
        </p:nvSpPr>
        <p:spPr>
          <a:xfrm>
            <a:off x="3248993" y="2306476"/>
            <a:ext cx="1481417" cy="375711"/>
          </a:xfrm>
          <a:prstGeom prst="roundRect">
            <a:avLst>
              <a:gd name="adj" fmla="val 50000"/>
            </a:avLst>
          </a:prstGeom>
          <a:solidFill>
            <a:srgbClr val="F7F8F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Rounded Rectangle 101">
            <a:extLst>
              <a:ext uri="{FF2B5EF4-FFF2-40B4-BE49-F238E27FC236}">
                <a16:creationId xmlns:a16="http://schemas.microsoft.com/office/drawing/2014/main" id="{0D3AB35A-93C8-5906-B7F4-DB5E84D111E9}"/>
              </a:ext>
            </a:extLst>
          </p:cNvPr>
          <p:cNvSpPr/>
          <p:nvPr/>
        </p:nvSpPr>
        <p:spPr>
          <a:xfrm>
            <a:off x="4661688" y="5406023"/>
            <a:ext cx="1098111" cy="375711"/>
          </a:xfrm>
          <a:prstGeom prst="roundRect">
            <a:avLst>
              <a:gd name="adj" fmla="val 50000"/>
            </a:avLst>
          </a:prstGeom>
          <a:solidFill>
            <a:srgbClr val="F7F8F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Rounded Rectangle 102">
            <a:extLst>
              <a:ext uri="{FF2B5EF4-FFF2-40B4-BE49-F238E27FC236}">
                <a16:creationId xmlns:a16="http://schemas.microsoft.com/office/drawing/2014/main" id="{CA4968F9-6388-7A2B-20D8-15F1260A0D5C}"/>
              </a:ext>
            </a:extLst>
          </p:cNvPr>
          <p:cNvSpPr/>
          <p:nvPr/>
        </p:nvSpPr>
        <p:spPr>
          <a:xfrm>
            <a:off x="2246593" y="5406023"/>
            <a:ext cx="1015253" cy="375711"/>
          </a:xfrm>
          <a:prstGeom prst="roundRect">
            <a:avLst>
              <a:gd name="adj" fmla="val 50000"/>
            </a:avLst>
          </a:prstGeom>
          <a:solidFill>
            <a:srgbClr val="F7F8F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Rounded Rectangle 103">
            <a:extLst>
              <a:ext uri="{FF2B5EF4-FFF2-40B4-BE49-F238E27FC236}">
                <a16:creationId xmlns:a16="http://schemas.microsoft.com/office/drawing/2014/main" id="{A8468399-BBCC-761F-F484-0C693AC7CE36}"/>
              </a:ext>
            </a:extLst>
          </p:cNvPr>
          <p:cNvSpPr/>
          <p:nvPr/>
        </p:nvSpPr>
        <p:spPr>
          <a:xfrm>
            <a:off x="7162883" y="5406023"/>
            <a:ext cx="1015253" cy="375711"/>
          </a:xfrm>
          <a:prstGeom prst="roundRect">
            <a:avLst>
              <a:gd name="adj" fmla="val 50000"/>
            </a:avLst>
          </a:prstGeom>
          <a:solidFill>
            <a:srgbClr val="F7F8F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Rounded Rectangle 104">
            <a:extLst>
              <a:ext uri="{FF2B5EF4-FFF2-40B4-BE49-F238E27FC236}">
                <a16:creationId xmlns:a16="http://schemas.microsoft.com/office/drawing/2014/main" id="{81FEBA9D-CF15-CE87-A26D-C6253C2FB0A1}"/>
              </a:ext>
            </a:extLst>
          </p:cNvPr>
          <p:cNvSpPr/>
          <p:nvPr/>
        </p:nvSpPr>
        <p:spPr>
          <a:xfrm>
            <a:off x="5895711" y="2306476"/>
            <a:ext cx="1091453" cy="375711"/>
          </a:xfrm>
          <a:prstGeom prst="roundRect">
            <a:avLst>
              <a:gd name="adj" fmla="val 50000"/>
            </a:avLst>
          </a:prstGeom>
          <a:solidFill>
            <a:srgbClr val="F7F8F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Rounded Rectangle 105">
            <a:extLst>
              <a:ext uri="{FF2B5EF4-FFF2-40B4-BE49-F238E27FC236}">
                <a16:creationId xmlns:a16="http://schemas.microsoft.com/office/drawing/2014/main" id="{21D10739-B706-370C-8333-7D6C0EC1B58A}"/>
              </a:ext>
            </a:extLst>
          </p:cNvPr>
          <p:cNvSpPr/>
          <p:nvPr/>
        </p:nvSpPr>
        <p:spPr>
          <a:xfrm>
            <a:off x="8374025" y="2306476"/>
            <a:ext cx="1051112" cy="375711"/>
          </a:xfrm>
          <a:prstGeom prst="roundRect">
            <a:avLst>
              <a:gd name="adj" fmla="val 50000"/>
            </a:avLst>
          </a:prstGeom>
          <a:solidFill>
            <a:srgbClr val="F7F8F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TextBox 106">
            <a:extLst>
              <a:ext uri="{FF2B5EF4-FFF2-40B4-BE49-F238E27FC236}">
                <a16:creationId xmlns:a16="http://schemas.microsoft.com/office/drawing/2014/main" id="{B17EA89F-02F8-8235-8342-3E989CE31F27}"/>
              </a:ext>
            </a:extLst>
          </p:cNvPr>
          <p:cNvSpPr txBox="1"/>
          <p:nvPr/>
        </p:nvSpPr>
        <p:spPr>
          <a:xfrm>
            <a:off x="3303340" y="2371221"/>
            <a:ext cx="137272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rgbClr val="F7F8F9">
                    <a:lumMod val="50000"/>
                  </a:srgbClr>
                </a:solidFill>
                <a:latin typeface="Century Gothic" panose="020B0502020202020204" pitchFamily="34" charset="0"/>
                <a:cs typeface="Segoe UI" panose="020B0502040204020203" pitchFamily="34" charset="0"/>
              </a:rPr>
              <a:t>Lean</a:t>
            </a:r>
          </a:p>
        </p:txBody>
      </p:sp>
      <p:sp>
        <p:nvSpPr>
          <p:cNvPr id="25" name="TextBox 107">
            <a:extLst>
              <a:ext uri="{FF2B5EF4-FFF2-40B4-BE49-F238E27FC236}">
                <a16:creationId xmlns:a16="http://schemas.microsoft.com/office/drawing/2014/main" id="{D83C9AC3-329A-7547-D751-4B7DB1618116}"/>
              </a:ext>
            </a:extLst>
          </p:cNvPr>
          <p:cNvSpPr txBox="1"/>
          <p:nvPr/>
        </p:nvSpPr>
        <p:spPr>
          <a:xfrm>
            <a:off x="2352861" y="5470768"/>
            <a:ext cx="80271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rgbClr val="F7F8F9">
                    <a:lumMod val="50000"/>
                  </a:srgbClr>
                </a:solidFill>
                <a:latin typeface="Century Gothic" panose="020B0502020202020204" pitchFamily="34" charset="0"/>
                <a:cs typeface="Segoe UI" panose="020B0502040204020203" pitchFamily="34" charset="0"/>
              </a:rPr>
              <a:t>MFT</a:t>
            </a:r>
          </a:p>
        </p:txBody>
      </p:sp>
      <p:sp>
        <p:nvSpPr>
          <p:cNvPr id="26" name="TextBox 24">
            <a:extLst>
              <a:ext uri="{FF2B5EF4-FFF2-40B4-BE49-F238E27FC236}">
                <a16:creationId xmlns:a16="http://schemas.microsoft.com/office/drawing/2014/main" id="{F0640E33-28A4-3E0B-DA6F-F2CEA270126C}"/>
              </a:ext>
            </a:extLst>
          </p:cNvPr>
          <p:cNvSpPr txBox="1"/>
          <p:nvPr/>
        </p:nvSpPr>
        <p:spPr>
          <a:xfrm>
            <a:off x="4698957" y="5470768"/>
            <a:ext cx="102357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rgbClr val="F7F8F9">
                    <a:lumMod val="50000"/>
                  </a:srgbClr>
                </a:solidFill>
                <a:latin typeface="Century Gothic" panose="020B0502020202020204" pitchFamily="34" charset="0"/>
                <a:cs typeface="Segoe UI" panose="020B0502040204020203" pitchFamily="34" charset="0"/>
              </a:rPr>
              <a:t>Six Sigma</a:t>
            </a:r>
          </a:p>
        </p:txBody>
      </p:sp>
      <p:sp>
        <p:nvSpPr>
          <p:cNvPr id="27" name="TextBox 25">
            <a:extLst>
              <a:ext uri="{FF2B5EF4-FFF2-40B4-BE49-F238E27FC236}">
                <a16:creationId xmlns:a16="http://schemas.microsoft.com/office/drawing/2014/main" id="{C2D41628-22A7-645E-0528-AD51118E3137}"/>
              </a:ext>
            </a:extLst>
          </p:cNvPr>
          <p:cNvSpPr txBox="1"/>
          <p:nvPr/>
        </p:nvSpPr>
        <p:spPr>
          <a:xfrm>
            <a:off x="6057635" y="2371221"/>
            <a:ext cx="7676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rgbClr val="F7F8F9">
                    <a:lumMod val="50000"/>
                  </a:srgbClr>
                </a:solidFill>
                <a:latin typeface="Century Gothic" panose="020B0502020202020204" pitchFamily="34" charset="0"/>
                <a:cs typeface="Segoe UI" panose="020B0502040204020203" pitchFamily="34" charset="0"/>
              </a:rPr>
              <a:t>BPM</a:t>
            </a:r>
          </a:p>
        </p:txBody>
      </p:sp>
      <p:sp>
        <p:nvSpPr>
          <p:cNvPr id="28" name="TextBox 26">
            <a:extLst>
              <a:ext uri="{FF2B5EF4-FFF2-40B4-BE49-F238E27FC236}">
                <a16:creationId xmlns:a16="http://schemas.microsoft.com/office/drawing/2014/main" id="{FCAAACB0-11B4-04F4-E1AD-9A8075ECC2A0}"/>
              </a:ext>
            </a:extLst>
          </p:cNvPr>
          <p:cNvSpPr txBox="1"/>
          <p:nvPr/>
        </p:nvSpPr>
        <p:spPr>
          <a:xfrm>
            <a:off x="7222740" y="5470768"/>
            <a:ext cx="89553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rgbClr val="F7F8F9">
                    <a:lumMod val="50000"/>
                  </a:srgbClr>
                </a:solidFill>
                <a:latin typeface="Century Gothic" panose="020B0502020202020204" pitchFamily="34" charset="0"/>
                <a:cs typeface="Segoe UI" panose="020B0502040204020203" pitchFamily="34" charset="0"/>
              </a:rPr>
              <a:t>RPA</a:t>
            </a:r>
          </a:p>
        </p:txBody>
      </p:sp>
      <p:sp>
        <p:nvSpPr>
          <p:cNvPr id="29" name="TextBox 27">
            <a:extLst>
              <a:ext uri="{FF2B5EF4-FFF2-40B4-BE49-F238E27FC236}">
                <a16:creationId xmlns:a16="http://schemas.microsoft.com/office/drawing/2014/main" id="{C19C8766-EBB1-12CA-13C7-7A970F34EB7D}"/>
              </a:ext>
            </a:extLst>
          </p:cNvPr>
          <p:cNvSpPr txBox="1"/>
          <p:nvPr/>
        </p:nvSpPr>
        <p:spPr>
          <a:xfrm>
            <a:off x="8519141" y="2371221"/>
            <a:ext cx="76088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rgbClr val="F7F8F9">
                    <a:lumMod val="50000"/>
                  </a:srgbClr>
                </a:solidFill>
                <a:latin typeface="Century Gothic" panose="020B0502020202020204" pitchFamily="34" charset="0"/>
                <a:cs typeface="Segoe UI" panose="020B0502040204020203" pitchFamily="34" charset="0"/>
              </a:rPr>
              <a:t>AI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8B89AB11-7E4E-55A0-EBC4-12955F466500}"/>
              </a:ext>
            </a:extLst>
          </p:cNvPr>
          <p:cNvSpPr txBox="1"/>
          <p:nvPr/>
        </p:nvSpPr>
        <p:spPr>
          <a:xfrm>
            <a:off x="8645406" y="6311080"/>
            <a:ext cx="2222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7"/>
              </a:rPr>
              <a:t>jacevedo@utn.ac.cr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 </a:t>
            </a:r>
          </a:p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8"/>
              </a:rPr>
              <a:t>jacevedo@grupoisua.com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376B7AE-6C04-2612-B6C0-4ED48D4B7C1E}"/>
              </a:ext>
            </a:extLst>
          </p:cNvPr>
          <p:cNvSpPr txBox="1"/>
          <p:nvPr/>
        </p:nvSpPr>
        <p:spPr>
          <a:xfrm>
            <a:off x="1028499" y="1411574"/>
            <a:ext cx="10079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4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Madurez de los procesos de negocio</a:t>
            </a:r>
            <a:endParaRPr lang="es-CR" sz="20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7" name="Gráfico 6" descr="Gráfico de barras con relleno sólido">
            <a:extLst>
              <a:ext uri="{FF2B5EF4-FFF2-40B4-BE49-F238E27FC236}">
                <a16:creationId xmlns:a16="http://schemas.microsoft.com/office/drawing/2014/main" id="{2E03CAD0-5FD0-A9B8-6AB7-385808075F4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777528" y="4138598"/>
            <a:ext cx="914400" cy="914400"/>
          </a:xfrm>
          <a:prstGeom prst="rect">
            <a:avLst/>
          </a:prstGeom>
        </p:spPr>
      </p:pic>
      <p:pic>
        <p:nvPicPr>
          <p:cNvPr id="38" name="Gráfico 37" descr="Culturista con relleno sólido">
            <a:extLst>
              <a:ext uri="{FF2B5EF4-FFF2-40B4-BE49-F238E27FC236}">
                <a16:creationId xmlns:a16="http://schemas.microsoft.com/office/drawing/2014/main" id="{7A51A087-3109-E684-9095-532CABE52BA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297019" y="4125680"/>
            <a:ext cx="914400" cy="914400"/>
          </a:xfrm>
          <a:prstGeom prst="rect">
            <a:avLst/>
          </a:prstGeom>
        </p:spPr>
      </p:pic>
      <p:pic>
        <p:nvPicPr>
          <p:cNvPr id="40" name="Gráfico 39" descr="Robot con relleno sólido">
            <a:extLst>
              <a:ext uri="{FF2B5EF4-FFF2-40B4-BE49-F238E27FC236}">
                <a16:creationId xmlns:a16="http://schemas.microsoft.com/office/drawing/2014/main" id="{C2E6F594-5E08-8C75-EDA9-97339FF9D19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458983" y="3089842"/>
            <a:ext cx="914400" cy="914400"/>
          </a:xfrm>
          <a:prstGeom prst="rect">
            <a:avLst/>
          </a:prstGeom>
        </p:spPr>
      </p:pic>
      <p:pic>
        <p:nvPicPr>
          <p:cNvPr id="42" name="Gráfico 41" descr="Kimono con relleno sólido">
            <a:extLst>
              <a:ext uri="{FF2B5EF4-FFF2-40B4-BE49-F238E27FC236}">
                <a16:creationId xmlns:a16="http://schemas.microsoft.com/office/drawing/2014/main" id="{E42BECDC-C038-1945-8510-FF4E6565783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3532501" y="3066163"/>
            <a:ext cx="914400" cy="914400"/>
          </a:xfrm>
          <a:prstGeom prst="rect">
            <a:avLst/>
          </a:prstGeom>
        </p:spPr>
      </p:pic>
      <p:pic>
        <p:nvPicPr>
          <p:cNvPr id="44" name="Gráfico 43" descr="Flujo de trabajo con relleno sólido">
            <a:extLst>
              <a:ext uri="{FF2B5EF4-FFF2-40B4-BE49-F238E27FC236}">
                <a16:creationId xmlns:a16="http://schemas.microsoft.com/office/drawing/2014/main" id="{4B7DC8B2-D51C-DB6A-81ED-120C3DADB7E4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6000838" y="3089842"/>
            <a:ext cx="914400" cy="914400"/>
          </a:xfrm>
          <a:prstGeom prst="rect">
            <a:avLst/>
          </a:prstGeom>
        </p:spPr>
      </p:pic>
      <p:pic>
        <p:nvPicPr>
          <p:cNvPr id="46" name="Gráfico 45" descr="Flechas de cheurón con relleno sólido">
            <a:extLst>
              <a:ext uri="{FF2B5EF4-FFF2-40B4-BE49-F238E27FC236}">
                <a16:creationId xmlns:a16="http://schemas.microsoft.com/office/drawing/2014/main" id="{618CAAB5-0E25-CBD3-AA78-16819E565921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7236808" y="4138598"/>
            <a:ext cx="914400" cy="914400"/>
          </a:xfrm>
          <a:prstGeom prst="rect">
            <a:avLst/>
          </a:prstGeom>
        </p:spPr>
      </p:pic>
      <p:sp>
        <p:nvSpPr>
          <p:cNvPr id="54" name="CuadroTexto 53">
            <a:extLst>
              <a:ext uri="{FF2B5EF4-FFF2-40B4-BE49-F238E27FC236}">
                <a16:creationId xmlns:a16="http://schemas.microsoft.com/office/drawing/2014/main" id="{4084C4AB-03FB-D067-5FEF-96FEE728B832}"/>
              </a:ext>
            </a:extLst>
          </p:cNvPr>
          <p:cNvSpPr txBox="1"/>
          <p:nvPr/>
        </p:nvSpPr>
        <p:spPr>
          <a:xfrm>
            <a:off x="102591" y="3171860"/>
            <a:ext cx="19728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12 sectores</a:t>
            </a:r>
          </a:p>
          <a:p>
            <a:pPr algn="ctr"/>
            <a:r>
              <a:rPr lang="es-C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de negocio</a:t>
            </a:r>
          </a:p>
        </p:txBody>
      </p:sp>
      <p:pic>
        <p:nvPicPr>
          <p:cNvPr id="58" name="Gráfico 57" descr="Diana con relleno sólido">
            <a:extLst>
              <a:ext uri="{FF2B5EF4-FFF2-40B4-BE49-F238E27FC236}">
                <a16:creationId xmlns:a16="http://schemas.microsoft.com/office/drawing/2014/main" id="{9A8B3AF6-0979-9EDC-1F47-79CEFEC30894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631805" y="2348353"/>
            <a:ext cx="914400" cy="914400"/>
          </a:xfrm>
          <a:prstGeom prst="rect">
            <a:avLst/>
          </a:prstGeom>
        </p:spPr>
      </p:pic>
      <p:sp>
        <p:nvSpPr>
          <p:cNvPr id="53" name="CuadroTexto 52">
            <a:extLst>
              <a:ext uri="{FF2B5EF4-FFF2-40B4-BE49-F238E27FC236}">
                <a16:creationId xmlns:a16="http://schemas.microsoft.com/office/drawing/2014/main" id="{36481DD4-4516-6212-261A-FE08F241B6DF}"/>
              </a:ext>
            </a:extLst>
          </p:cNvPr>
          <p:cNvSpPr txBox="1"/>
          <p:nvPr/>
        </p:nvSpPr>
        <p:spPr>
          <a:xfrm>
            <a:off x="46757" y="5051792"/>
            <a:ext cx="19728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13 clasificaciones</a:t>
            </a:r>
          </a:p>
          <a:p>
            <a:pPr algn="ctr"/>
            <a:r>
              <a:rPr lang="es-C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de procesos</a:t>
            </a:r>
          </a:p>
        </p:txBody>
      </p:sp>
      <p:pic>
        <p:nvPicPr>
          <p:cNvPr id="60" name="Gráfico 59" descr="Lista con relleno sólido">
            <a:extLst>
              <a:ext uri="{FF2B5EF4-FFF2-40B4-BE49-F238E27FC236}">
                <a16:creationId xmlns:a16="http://schemas.microsoft.com/office/drawing/2014/main" id="{FC6699D0-8512-6C9D-7DE1-BFD583DBEDC1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601346" y="4180296"/>
            <a:ext cx="914400" cy="914400"/>
          </a:xfrm>
          <a:prstGeom prst="rect">
            <a:avLst/>
          </a:prstGeom>
        </p:spPr>
      </p:pic>
      <p:pic>
        <p:nvPicPr>
          <p:cNvPr id="71" name="Gráfico 70" descr="Piezas de ajedrez con relleno sólido">
            <a:extLst>
              <a:ext uri="{FF2B5EF4-FFF2-40B4-BE49-F238E27FC236}">
                <a16:creationId xmlns:a16="http://schemas.microsoft.com/office/drawing/2014/main" id="{58D5CE05-A519-29BA-E20F-3723181055CC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10820813" y="2152478"/>
            <a:ext cx="720000" cy="720000"/>
          </a:xfrm>
          <a:prstGeom prst="rect">
            <a:avLst/>
          </a:prstGeom>
        </p:spPr>
      </p:pic>
      <p:sp>
        <p:nvSpPr>
          <p:cNvPr id="72" name="CuadroTexto 71">
            <a:extLst>
              <a:ext uri="{FF2B5EF4-FFF2-40B4-BE49-F238E27FC236}">
                <a16:creationId xmlns:a16="http://schemas.microsoft.com/office/drawing/2014/main" id="{B202126D-4486-630E-8556-BD345C29FE5D}"/>
              </a:ext>
            </a:extLst>
          </p:cNvPr>
          <p:cNvSpPr txBox="1"/>
          <p:nvPr/>
        </p:nvSpPr>
        <p:spPr>
          <a:xfrm>
            <a:off x="10433123" y="2711806"/>
            <a:ext cx="15264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S&amp;0P - </a:t>
            </a:r>
            <a:r>
              <a:rPr lang="es-CR" sz="1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OpEx</a:t>
            </a:r>
            <a:endParaRPr lang="es-CR" sz="1600" b="1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s-C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DX - M&amp;A</a:t>
            </a:r>
          </a:p>
        </p:txBody>
      </p:sp>
      <p:pic>
        <p:nvPicPr>
          <p:cNvPr id="74" name="Gráfico 73" descr="Red con relleno sólido">
            <a:extLst>
              <a:ext uri="{FF2B5EF4-FFF2-40B4-BE49-F238E27FC236}">
                <a16:creationId xmlns:a16="http://schemas.microsoft.com/office/drawing/2014/main" id="{BB334596-ABE3-4F6B-32ED-0E09A563B3E6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10781154" y="3224125"/>
            <a:ext cx="720000" cy="720000"/>
          </a:xfrm>
          <a:prstGeom prst="rect">
            <a:avLst/>
          </a:prstGeom>
        </p:spPr>
      </p:pic>
      <p:sp>
        <p:nvSpPr>
          <p:cNvPr id="75" name="CuadroTexto 74">
            <a:extLst>
              <a:ext uri="{FF2B5EF4-FFF2-40B4-BE49-F238E27FC236}">
                <a16:creationId xmlns:a16="http://schemas.microsoft.com/office/drawing/2014/main" id="{9C9735BB-2B95-1996-633A-FB7E8F9FD555}"/>
              </a:ext>
            </a:extLst>
          </p:cNvPr>
          <p:cNvSpPr txBox="1"/>
          <p:nvPr/>
        </p:nvSpPr>
        <p:spPr>
          <a:xfrm>
            <a:off x="10351669" y="3839975"/>
            <a:ext cx="168937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Sistema de gestión</a:t>
            </a:r>
          </a:p>
          <a:p>
            <a:pPr algn="ctr"/>
            <a:r>
              <a:rPr lang="es-C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(Calidad, Gobernanza, Riesgo, Cumplimiento, Sostenibilidad)</a:t>
            </a:r>
          </a:p>
        </p:txBody>
      </p:sp>
      <p:pic>
        <p:nvPicPr>
          <p:cNvPr id="77" name="Gráfico 76" descr="Grupo con relleno sólido">
            <a:extLst>
              <a:ext uri="{FF2B5EF4-FFF2-40B4-BE49-F238E27FC236}">
                <a16:creationId xmlns:a16="http://schemas.microsoft.com/office/drawing/2014/main" id="{48EF8EE8-D082-05F8-AFA3-64842592B4C6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10820813" y="4776754"/>
            <a:ext cx="720000" cy="720000"/>
          </a:xfrm>
          <a:prstGeom prst="rect">
            <a:avLst/>
          </a:prstGeom>
        </p:spPr>
      </p:pic>
      <p:sp>
        <p:nvSpPr>
          <p:cNvPr id="78" name="CuadroTexto 77">
            <a:extLst>
              <a:ext uri="{FF2B5EF4-FFF2-40B4-BE49-F238E27FC236}">
                <a16:creationId xmlns:a16="http://schemas.microsoft.com/office/drawing/2014/main" id="{549A6DC0-8B4E-3268-4E26-3F99FF9A2A18}"/>
              </a:ext>
            </a:extLst>
          </p:cNvPr>
          <p:cNvSpPr txBox="1"/>
          <p:nvPr/>
        </p:nvSpPr>
        <p:spPr>
          <a:xfrm>
            <a:off x="10180941" y="5283434"/>
            <a:ext cx="19204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Liderazgo </a:t>
            </a:r>
            <a:r>
              <a:rPr lang="es-C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(1 a 5)</a:t>
            </a:r>
          </a:p>
          <a:p>
            <a:pPr algn="ctr"/>
            <a:r>
              <a:rPr lang="es-C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Colaborador </a:t>
            </a:r>
            <a:r>
              <a:rPr lang="es-C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(1 a 4)</a:t>
            </a:r>
            <a:r>
              <a:rPr lang="es-C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30" name="Rectángulo: esquinas redondeadas 29">
            <a:extLst>
              <a:ext uri="{FF2B5EF4-FFF2-40B4-BE49-F238E27FC236}">
                <a16:creationId xmlns:a16="http://schemas.microsoft.com/office/drawing/2014/main" id="{B1B1501B-5824-394A-5EF9-89035786106D}"/>
              </a:ext>
            </a:extLst>
          </p:cNvPr>
          <p:cNvSpPr/>
          <p:nvPr/>
        </p:nvSpPr>
        <p:spPr>
          <a:xfrm>
            <a:off x="160205" y="2170882"/>
            <a:ext cx="9911757" cy="3862240"/>
          </a:xfrm>
          <a:prstGeom prst="roundRect">
            <a:avLst/>
          </a:prstGeom>
          <a:solidFill>
            <a:schemeClr val="tx2">
              <a:lumMod val="60000"/>
              <a:lumOff val="40000"/>
              <a:alpha val="6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555242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5" grpId="0"/>
      <p:bldP spid="7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CBA5B373-9231-7CA4-12F9-79D59829C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6869" y="6361914"/>
            <a:ext cx="978261" cy="360000"/>
          </a:xfrm>
          <a:prstGeom prst="rect">
            <a:avLst/>
          </a:prstGeom>
        </p:spPr>
      </p:pic>
      <p:pic>
        <p:nvPicPr>
          <p:cNvPr id="10" name="Imagen 9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8A20C02B-9DB2-AA3A-FC05-6CE59C8C5C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11" name="Imagen 10" descr="Icono&#10;&#10;Descripción generada automáticamente">
            <a:extLst>
              <a:ext uri="{FF2B5EF4-FFF2-40B4-BE49-F238E27FC236}">
                <a16:creationId xmlns:a16="http://schemas.microsoft.com/office/drawing/2014/main" id="{97D322D2-00D2-AC2A-C523-1151946880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pic>
        <p:nvPicPr>
          <p:cNvPr id="12" name="Imagen 11" descr="Diagrama&#10;&#10;Descripción generada automáticamente">
            <a:extLst>
              <a:ext uri="{FF2B5EF4-FFF2-40B4-BE49-F238E27FC236}">
                <a16:creationId xmlns:a16="http://schemas.microsoft.com/office/drawing/2014/main" id="{17ACA09C-4DDD-D267-AE0A-B99547DEF41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2057C14-0AF2-3354-58DC-212813CE96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7298" y="6384729"/>
            <a:ext cx="1848108" cy="314369"/>
          </a:xfrm>
          <a:prstGeom prst="rect">
            <a:avLst/>
          </a:prstGeom>
        </p:spPr>
      </p:pic>
      <p:sp>
        <p:nvSpPr>
          <p:cNvPr id="2" name="Freeform: Shape 2">
            <a:extLst>
              <a:ext uri="{FF2B5EF4-FFF2-40B4-BE49-F238E27FC236}">
                <a16:creationId xmlns:a16="http://schemas.microsoft.com/office/drawing/2014/main" id="{C741267A-73B9-30AF-E3D2-EBF5A2B23A74}"/>
              </a:ext>
            </a:extLst>
          </p:cNvPr>
          <p:cNvSpPr/>
          <p:nvPr/>
        </p:nvSpPr>
        <p:spPr>
          <a:xfrm>
            <a:off x="2070471" y="2840236"/>
            <a:ext cx="7512221" cy="2425650"/>
          </a:xfrm>
          <a:custGeom>
            <a:avLst/>
            <a:gdLst>
              <a:gd name="connsiteX0" fmla="*/ 6815889 w 7512221"/>
              <a:gd name="connsiteY0" fmla="*/ 123 h 2425650"/>
              <a:gd name="connsiteX1" fmla="*/ 6145485 w 7512221"/>
              <a:gd name="connsiteY1" fmla="*/ 675202 h 2425650"/>
              <a:gd name="connsiteX2" fmla="*/ 6179865 w 7512221"/>
              <a:gd name="connsiteY2" fmla="*/ 897145 h 2425650"/>
              <a:gd name="connsiteX3" fmla="*/ 6122345 w 7512221"/>
              <a:gd name="connsiteY3" fmla="*/ 1105878 h 2425650"/>
              <a:gd name="connsiteX4" fmla="*/ 6122345 w 7512221"/>
              <a:gd name="connsiteY4" fmla="*/ 1105878 h 2425650"/>
              <a:gd name="connsiteX5" fmla="*/ 5906150 w 7512221"/>
              <a:gd name="connsiteY5" fmla="*/ 1131639 h 2425650"/>
              <a:gd name="connsiteX6" fmla="*/ 5691938 w 7512221"/>
              <a:gd name="connsiteY6" fmla="*/ 1065585 h 2425650"/>
              <a:gd name="connsiteX7" fmla="*/ 5689955 w 7512221"/>
              <a:gd name="connsiteY7" fmla="*/ 1065585 h 2425650"/>
              <a:gd name="connsiteX8" fmla="*/ 5662848 w 7512221"/>
              <a:gd name="connsiteY8" fmla="*/ 1062282 h 2425650"/>
              <a:gd name="connsiteX9" fmla="*/ 5657559 w 7512221"/>
              <a:gd name="connsiteY9" fmla="*/ 1061621 h 2425650"/>
              <a:gd name="connsiteX10" fmla="*/ 5650286 w 7512221"/>
              <a:gd name="connsiteY10" fmla="*/ 1060961 h 2425650"/>
              <a:gd name="connsiteX11" fmla="*/ 5638385 w 7512221"/>
              <a:gd name="connsiteY11" fmla="*/ 1060300 h 2425650"/>
              <a:gd name="connsiteX12" fmla="*/ 5631113 w 7512221"/>
              <a:gd name="connsiteY12" fmla="*/ 1059640 h 2425650"/>
              <a:gd name="connsiteX13" fmla="*/ 5618551 w 7512221"/>
              <a:gd name="connsiteY13" fmla="*/ 1058979 h 2425650"/>
              <a:gd name="connsiteX14" fmla="*/ 5611278 w 7512221"/>
              <a:gd name="connsiteY14" fmla="*/ 1058979 h 2425650"/>
              <a:gd name="connsiteX15" fmla="*/ 5606651 w 7512221"/>
              <a:gd name="connsiteY15" fmla="*/ 1058979 h 2425650"/>
              <a:gd name="connsiteX16" fmla="*/ 5600039 w 7512221"/>
              <a:gd name="connsiteY16" fmla="*/ 1058979 h 2425650"/>
              <a:gd name="connsiteX17" fmla="*/ 5593428 w 7512221"/>
              <a:gd name="connsiteY17" fmla="*/ 1058979 h 2425650"/>
              <a:gd name="connsiteX18" fmla="*/ 5588799 w 7512221"/>
              <a:gd name="connsiteY18" fmla="*/ 1058979 h 2425650"/>
              <a:gd name="connsiteX19" fmla="*/ 5581527 w 7512221"/>
              <a:gd name="connsiteY19" fmla="*/ 1058979 h 2425650"/>
              <a:gd name="connsiteX20" fmla="*/ 5568965 w 7512221"/>
              <a:gd name="connsiteY20" fmla="*/ 1059640 h 2425650"/>
              <a:gd name="connsiteX21" fmla="*/ 5561692 w 7512221"/>
              <a:gd name="connsiteY21" fmla="*/ 1060300 h 2425650"/>
              <a:gd name="connsiteX22" fmla="*/ 5549792 w 7512221"/>
              <a:gd name="connsiteY22" fmla="*/ 1060961 h 2425650"/>
              <a:gd name="connsiteX23" fmla="*/ 5542519 w 7512221"/>
              <a:gd name="connsiteY23" fmla="*/ 1061621 h 2425650"/>
              <a:gd name="connsiteX24" fmla="*/ 5537230 w 7512221"/>
              <a:gd name="connsiteY24" fmla="*/ 1062282 h 2425650"/>
              <a:gd name="connsiteX25" fmla="*/ 5510123 w 7512221"/>
              <a:gd name="connsiteY25" fmla="*/ 1065585 h 2425650"/>
              <a:gd name="connsiteX26" fmla="*/ 5508139 w 7512221"/>
              <a:gd name="connsiteY26" fmla="*/ 1065585 h 2425650"/>
              <a:gd name="connsiteX27" fmla="*/ 5293928 w 7512221"/>
              <a:gd name="connsiteY27" fmla="*/ 1131639 h 2425650"/>
              <a:gd name="connsiteX28" fmla="*/ 5077733 w 7512221"/>
              <a:gd name="connsiteY28" fmla="*/ 1105878 h 2425650"/>
              <a:gd name="connsiteX29" fmla="*/ 5077733 w 7512221"/>
              <a:gd name="connsiteY29" fmla="*/ 1105878 h 2425650"/>
              <a:gd name="connsiteX30" fmla="*/ 5020213 w 7512221"/>
              <a:gd name="connsiteY30" fmla="*/ 897145 h 2425650"/>
              <a:gd name="connsiteX31" fmla="*/ 5037403 w 7512221"/>
              <a:gd name="connsiteY31" fmla="*/ 833733 h 2425650"/>
              <a:gd name="connsiteX32" fmla="*/ 5039386 w 7512221"/>
              <a:gd name="connsiteY32" fmla="*/ 826467 h 2425650"/>
              <a:gd name="connsiteX33" fmla="*/ 5042692 w 7512221"/>
              <a:gd name="connsiteY33" fmla="*/ 810614 h 2425650"/>
              <a:gd name="connsiteX34" fmla="*/ 5045997 w 7512221"/>
              <a:gd name="connsiteY34" fmla="*/ 793439 h 2425650"/>
              <a:gd name="connsiteX35" fmla="*/ 5047320 w 7512221"/>
              <a:gd name="connsiteY35" fmla="*/ 785513 h 2425650"/>
              <a:gd name="connsiteX36" fmla="*/ 5050626 w 7512221"/>
              <a:gd name="connsiteY36" fmla="*/ 762394 h 2425650"/>
              <a:gd name="connsiteX37" fmla="*/ 5051287 w 7512221"/>
              <a:gd name="connsiteY37" fmla="*/ 759091 h 2425650"/>
              <a:gd name="connsiteX38" fmla="*/ 5055254 w 7512221"/>
              <a:gd name="connsiteY38" fmla="*/ 705587 h 2425650"/>
              <a:gd name="connsiteX39" fmla="*/ 5055254 w 7512221"/>
              <a:gd name="connsiteY39" fmla="*/ 703605 h 2425650"/>
              <a:gd name="connsiteX40" fmla="*/ 5055254 w 7512221"/>
              <a:gd name="connsiteY40" fmla="*/ 697000 h 2425650"/>
              <a:gd name="connsiteX41" fmla="*/ 5055254 w 7512221"/>
              <a:gd name="connsiteY41" fmla="*/ 675862 h 2425650"/>
              <a:gd name="connsiteX42" fmla="*/ 5055254 w 7512221"/>
              <a:gd name="connsiteY42" fmla="*/ 675862 h 2425650"/>
              <a:gd name="connsiteX43" fmla="*/ 5055254 w 7512221"/>
              <a:gd name="connsiteY43" fmla="*/ 674541 h 2425650"/>
              <a:gd name="connsiteX44" fmla="*/ 4452949 w 7512221"/>
              <a:gd name="connsiteY44" fmla="*/ 5407 h 2425650"/>
              <a:gd name="connsiteX45" fmla="*/ 4452288 w 7512221"/>
              <a:gd name="connsiteY45" fmla="*/ 5407 h 2425650"/>
              <a:gd name="connsiteX46" fmla="*/ 4438404 w 7512221"/>
              <a:gd name="connsiteY46" fmla="*/ 4086 h 2425650"/>
              <a:gd name="connsiteX47" fmla="*/ 4433775 w 7512221"/>
              <a:gd name="connsiteY47" fmla="*/ 3426 h 2425650"/>
              <a:gd name="connsiteX48" fmla="*/ 4422536 w 7512221"/>
              <a:gd name="connsiteY48" fmla="*/ 2765 h 2425650"/>
              <a:gd name="connsiteX49" fmla="*/ 4415263 w 7512221"/>
              <a:gd name="connsiteY49" fmla="*/ 2105 h 2425650"/>
              <a:gd name="connsiteX50" fmla="*/ 4406007 w 7512221"/>
              <a:gd name="connsiteY50" fmla="*/ 1444 h 2425650"/>
              <a:gd name="connsiteX51" fmla="*/ 4397412 w 7512221"/>
              <a:gd name="connsiteY51" fmla="*/ 783 h 2425650"/>
              <a:gd name="connsiteX52" fmla="*/ 4388818 w 7512221"/>
              <a:gd name="connsiteY52" fmla="*/ 783 h 2425650"/>
              <a:gd name="connsiteX53" fmla="*/ 4383528 w 7512221"/>
              <a:gd name="connsiteY53" fmla="*/ 783 h 2425650"/>
              <a:gd name="connsiteX54" fmla="*/ 4379561 w 7512221"/>
              <a:gd name="connsiteY54" fmla="*/ 783 h 2425650"/>
              <a:gd name="connsiteX55" fmla="*/ 4370306 w 7512221"/>
              <a:gd name="connsiteY55" fmla="*/ 783 h 2425650"/>
              <a:gd name="connsiteX56" fmla="*/ 4361049 w 7512221"/>
              <a:gd name="connsiteY56" fmla="*/ 783 h 2425650"/>
              <a:gd name="connsiteX57" fmla="*/ 4357083 w 7512221"/>
              <a:gd name="connsiteY57" fmla="*/ 783 h 2425650"/>
              <a:gd name="connsiteX58" fmla="*/ 4351793 w 7512221"/>
              <a:gd name="connsiteY58" fmla="*/ 783 h 2425650"/>
              <a:gd name="connsiteX59" fmla="*/ 4343198 w 7512221"/>
              <a:gd name="connsiteY59" fmla="*/ 783 h 2425650"/>
              <a:gd name="connsiteX60" fmla="*/ 4334603 w 7512221"/>
              <a:gd name="connsiteY60" fmla="*/ 1444 h 2425650"/>
              <a:gd name="connsiteX61" fmla="*/ 4325347 w 7512221"/>
              <a:gd name="connsiteY61" fmla="*/ 2105 h 2425650"/>
              <a:gd name="connsiteX62" fmla="*/ 4318075 w 7512221"/>
              <a:gd name="connsiteY62" fmla="*/ 2765 h 2425650"/>
              <a:gd name="connsiteX63" fmla="*/ 4306835 w 7512221"/>
              <a:gd name="connsiteY63" fmla="*/ 3426 h 2425650"/>
              <a:gd name="connsiteX64" fmla="*/ 4302207 w 7512221"/>
              <a:gd name="connsiteY64" fmla="*/ 4086 h 2425650"/>
              <a:gd name="connsiteX65" fmla="*/ 4288323 w 7512221"/>
              <a:gd name="connsiteY65" fmla="*/ 5407 h 2425650"/>
              <a:gd name="connsiteX66" fmla="*/ 4287662 w 7512221"/>
              <a:gd name="connsiteY66" fmla="*/ 5407 h 2425650"/>
              <a:gd name="connsiteX67" fmla="*/ 3685357 w 7512221"/>
              <a:gd name="connsiteY67" fmla="*/ 674541 h 2425650"/>
              <a:gd name="connsiteX68" fmla="*/ 3685357 w 7512221"/>
              <a:gd name="connsiteY68" fmla="*/ 675862 h 2425650"/>
              <a:gd name="connsiteX69" fmla="*/ 3685357 w 7512221"/>
              <a:gd name="connsiteY69" fmla="*/ 675862 h 2425650"/>
              <a:gd name="connsiteX70" fmla="*/ 3685357 w 7512221"/>
              <a:gd name="connsiteY70" fmla="*/ 697000 h 2425650"/>
              <a:gd name="connsiteX71" fmla="*/ 3685357 w 7512221"/>
              <a:gd name="connsiteY71" fmla="*/ 703605 h 2425650"/>
              <a:gd name="connsiteX72" fmla="*/ 3685357 w 7512221"/>
              <a:gd name="connsiteY72" fmla="*/ 705587 h 2425650"/>
              <a:gd name="connsiteX73" fmla="*/ 3689324 w 7512221"/>
              <a:gd name="connsiteY73" fmla="*/ 759091 h 2425650"/>
              <a:gd name="connsiteX74" fmla="*/ 3689985 w 7512221"/>
              <a:gd name="connsiteY74" fmla="*/ 762394 h 2425650"/>
              <a:gd name="connsiteX75" fmla="*/ 3693291 w 7512221"/>
              <a:gd name="connsiteY75" fmla="*/ 785513 h 2425650"/>
              <a:gd name="connsiteX76" fmla="*/ 3694613 w 7512221"/>
              <a:gd name="connsiteY76" fmla="*/ 793439 h 2425650"/>
              <a:gd name="connsiteX77" fmla="*/ 3697919 w 7512221"/>
              <a:gd name="connsiteY77" fmla="*/ 810614 h 2425650"/>
              <a:gd name="connsiteX78" fmla="*/ 3701224 w 7512221"/>
              <a:gd name="connsiteY78" fmla="*/ 826467 h 2425650"/>
              <a:gd name="connsiteX79" fmla="*/ 3702547 w 7512221"/>
              <a:gd name="connsiteY79" fmla="*/ 833733 h 2425650"/>
              <a:gd name="connsiteX80" fmla="*/ 3719737 w 7512221"/>
              <a:gd name="connsiteY80" fmla="*/ 897145 h 2425650"/>
              <a:gd name="connsiteX81" fmla="*/ 3662217 w 7512221"/>
              <a:gd name="connsiteY81" fmla="*/ 1105878 h 2425650"/>
              <a:gd name="connsiteX82" fmla="*/ 3662217 w 7512221"/>
              <a:gd name="connsiteY82" fmla="*/ 1105878 h 2425650"/>
              <a:gd name="connsiteX83" fmla="*/ 3446021 w 7512221"/>
              <a:gd name="connsiteY83" fmla="*/ 1131639 h 2425650"/>
              <a:gd name="connsiteX84" fmla="*/ 3266851 w 7512221"/>
              <a:gd name="connsiteY84" fmla="*/ 1071530 h 2425650"/>
              <a:gd name="connsiteX85" fmla="*/ 3263545 w 7512221"/>
              <a:gd name="connsiteY85" fmla="*/ 1070869 h 2425650"/>
              <a:gd name="connsiteX86" fmla="*/ 3251644 w 7512221"/>
              <a:gd name="connsiteY86" fmla="*/ 1068887 h 2425650"/>
              <a:gd name="connsiteX87" fmla="*/ 3243711 w 7512221"/>
              <a:gd name="connsiteY87" fmla="*/ 1067566 h 2425650"/>
              <a:gd name="connsiteX88" fmla="*/ 3233793 w 7512221"/>
              <a:gd name="connsiteY88" fmla="*/ 1066245 h 2425650"/>
              <a:gd name="connsiteX89" fmla="*/ 3221231 w 7512221"/>
              <a:gd name="connsiteY89" fmla="*/ 1064924 h 2425650"/>
              <a:gd name="connsiteX90" fmla="*/ 3215942 w 7512221"/>
              <a:gd name="connsiteY90" fmla="*/ 1064264 h 2425650"/>
              <a:gd name="connsiteX91" fmla="*/ 3196769 w 7512221"/>
              <a:gd name="connsiteY91" fmla="*/ 1062282 h 2425650"/>
              <a:gd name="connsiteX92" fmla="*/ 3194125 w 7512221"/>
              <a:gd name="connsiteY92" fmla="*/ 1062282 h 2425650"/>
              <a:gd name="connsiteX93" fmla="*/ 3176935 w 7512221"/>
              <a:gd name="connsiteY93" fmla="*/ 1060961 h 2425650"/>
              <a:gd name="connsiteX94" fmla="*/ 3171645 w 7512221"/>
              <a:gd name="connsiteY94" fmla="*/ 1060961 h 2425650"/>
              <a:gd name="connsiteX95" fmla="*/ 3157101 w 7512221"/>
              <a:gd name="connsiteY95" fmla="*/ 1060300 h 2425650"/>
              <a:gd name="connsiteX96" fmla="*/ 3151150 w 7512221"/>
              <a:gd name="connsiteY96" fmla="*/ 1060300 h 2425650"/>
              <a:gd name="connsiteX97" fmla="*/ 3145861 w 7512221"/>
              <a:gd name="connsiteY97" fmla="*/ 1060300 h 2425650"/>
              <a:gd name="connsiteX98" fmla="*/ 3139249 w 7512221"/>
              <a:gd name="connsiteY98" fmla="*/ 1060300 h 2425650"/>
              <a:gd name="connsiteX99" fmla="*/ 3132638 w 7512221"/>
              <a:gd name="connsiteY99" fmla="*/ 1060300 h 2425650"/>
              <a:gd name="connsiteX100" fmla="*/ 3127349 w 7512221"/>
              <a:gd name="connsiteY100" fmla="*/ 1060300 h 2425650"/>
              <a:gd name="connsiteX101" fmla="*/ 3121398 w 7512221"/>
              <a:gd name="connsiteY101" fmla="*/ 1060300 h 2425650"/>
              <a:gd name="connsiteX102" fmla="*/ 3106853 w 7512221"/>
              <a:gd name="connsiteY102" fmla="*/ 1060961 h 2425650"/>
              <a:gd name="connsiteX103" fmla="*/ 3101564 w 7512221"/>
              <a:gd name="connsiteY103" fmla="*/ 1060961 h 2425650"/>
              <a:gd name="connsiteX104" fmla="*/ 3084374 w 7512221"/>
              <a:gd name="connsiteY104" fmla="*/ 1062282 h 2425650"/>
              <a:gd name="connsiteX105" fmla="*/ 3081730 w 7512221"/>
              <a:gd name="connsiteY105" fmla="*/ 1062282 h 2425650"/>
              <a:gd name="connsiteX106" fmla="*/ 3062556 w 7512221"/>
              <a:gd name="connsiteY106" fmla="*/ 1064264 h 2425650"/>
              <a:gd name="connsiteX107" fmla="*/ 3057267 w 7512221"/>
              <a:gd name="connsiteY107" fmla="*/ 1064924 h 2425650"/>
              <a:gd name="connsiteX108" fmla="*/ 3044706 w 7512221"/>
              <a:gd name="connsiteY108" fmla="*/ 1066245 h 2425650"/>
              <a:gd name="connsiteX109" fmla="*/ 3034788 w 7512221"/>
              <a:gd name="connsiteY109" fmla="*/ 1067566 h 2425650"/>
              <a:gd name="connsiteX110" fmla="*/ 3026854 w 7512221"/>
              <a:gd name="connsiteY110" fmla="*/ 1068887 h 2425650"/>
              <a:gd name="connsiteX111" fmla="*/ 3014954 w 7512221"/>
              <a:gd name="connsiteY111" fmla="*/ 1070869 h 2425650"/>
              <a:gd name="connsiteX112" fmla="*/ 3011648 w 7512221"/>
              <a:gd name="connsiteY112" fmla="*/ 1071530 h 2425650"/>
              <a:gd name="connsiteX113" fmla="*/ 2832477 w 7512221"/>
              <a:gd name="connsiteY113" fmla="*/ 1131639 h 2425650"/>
              <a:gd name="connsiteX114" fmla="*/ 2616282 w 7512221"/>
              <a:gd name="connsiteY114" fmla="*/ 1105878 h 2425650"/>
              <a:gd name="connsiteX115" fmla="*/ 2616282 w 7512221"/>
              <a:gd name="connsiteY115" fmla="*/ 1105878 h 2425650"/>
              <a:gd name="connsiteX116" fmla="*/ 2558762 w 7512221"/>
              <a:gd name="connsiteY116" fmla="*/ 897145 h 2425650"/>
              <a:gd name="connsiteX117" fmla="*/ 2593142 w 7512221"/>
              <a:gd name="connsiteY117" fmla="*/ 675202 h 2425650"/>
              <a:gd name="connsiteX118" fmla="*/ 2559423 w 7512221"/>
              <a:gd name="connsiteY118" fmla="*/ 471753 h 2425650"/>
              <a:gd name="connsiteX119" fmla="*/ 2559423 w 7512221"/>
              <a:gd name="connsiteY119" fmla="*/ 471093 h 2425650"/>
              <a:gd name="connsiteX120" fmla="*/ 2554795 w 7512221"/>
              <a:gd name="connsiteY120" fmla="*/ 458542 h 2425650"/>
              <a:gd name="connsiteX121" fmla="*/ 2551490 w 7512221"/>
              <a:gd name="connsiteY121" fmla="*/ 449295 h 2425650"/>
              <a:gd name="connsiteX122" fmla="*/ 2550167 w 7512221"/>
              <a:gd name="connsiteY122" fmla="*/ 445992 h 2425650"/>
              <a:gd name="connsiteX123" fmla="*/ 2027200 w 7512221"/>
              <a:gd name="connsiteY123" fmla="*/ 11352 h 2425650"/>
              <a:gd name="connsiteX124" fmla="*/ 2023233 w 7512221"/>
              <a:gd name="connsiteY124" fmla="*/ 10692 h 2425650"/>
              <a:gd name="connsiteX125" fmla="*/ 2013316 w 7512221"/>
              <a:gd name="connsiteY125" fmla="*/ 9371 h 2425650"/>
              <a:gd name="connsiteX126" fmla="*/ 2005382 w 7512221"/>
              <a:gd name="connsiteY126" fmla="*/ 8050 h 2425650"/>
              <a:gd name="connsiteX127" fmla="*/ 1998110 w 7512221"/>
              <a:gd name="connsiteY127" fmla="*/ 7389 h 2425650"/>
              <a:gd name="connsiteX128" fmla="*/ 1987531 w 7512221"/>
              <a:gd name="connsiteY128" fmla="*/ 6068 h 2425650"/>
              <a:gd name="connsiteX129" fmla="*/ 1981581 w 7512221"/>
              <a:gd name="connsiteY129" fmla="*/ 5407 h 2425650"/>
              <a:gd name="connsiteX130" fmla="*/ 1969680 w 7512221"/>
              <a:gd name="connsiteY130" fmla="*/ 4086 h 2425650"/>
              <a:gd name="connsiteX131" fmla="*/ 1964391 w 7512221"/>
              <a:gd name="connsiteY131" fmla="*/ 3426 h 2425650"/>
              <a:gd name="connsiteX132" fmla="*/ 1951829 w 7512221"/>
              <a:gd name="connsiteY132" fmla="*/ 2765 h 2425650"/>
              <a:gd name="connsiteX133" fmla="*/ 1946540 w 7512221"/>
              <a:gd name="connsiteY133" fmla="*/ 2765 h 2425650"/>
              <a:gd name="connsiteX134" fmla="*/ 1934639 w 7512221"/>
              <a:gd name="connsiteY134" fmla="*/ 2105 h 2425650"/>
              <a:gd name="connsiteX135" fmla="*/ 1928689 w 7512221"/>
              <a:gd name="connsiteY135" fmla="*/ 2105 h 2425650"/>
              <a:gd name="connsiteX136" fmla="*/ 1922739 w 7512221"/>
              <a:gd name="connsiteY136" fmla="*/ 2105 h 2425650"/>
              <a:gd name="connsiteX137" fmla="*/ 1918111 w 7512221"/>
              <a:gd name="connsiteY137" fmla="*/ 2105 h 2425650"/>
              <a:gd name="connsiteX138" fmla="*/ 1909516 w 7512221"/>
              <a:gd name="connsiteY138" fmla="*/ 2105 h 2425650"/>
              <a:gd name="connsiteX139" fmla="*/ 1900921 w 7512221"/>
              <a:gd name="connsiteY139" fmla="*/ 2105 h 2425650"/>
              <a:gd name="connsiteX140" fmla="*/ 1896293 w 7512221"/>
              <a:gd name="connsiteY140" fmla="*/ 2105 h 2425650"/>
              <a:gd name="connsiteX141" fmla="*/ 1890342 w 7512221"/>
              <a:gd name="connsiteY141" fmla="*/ 2105 h 2425650"/>
              <a:gd name="connsiteX142" fmla="*/ 1884392 w 7512221"/>
              <a:gd name="connsiteY142" fmla="*/ 2105 h 2425650"/>
              <a:gd name="connsiteX143" fmla="*/ 1872492 w 7512221"/>
              <a:gd name="connsiteY143" fmla="*/ 2765 h 2425650"/>
              <a:gd name="connsiteX144" fmla="*/ 1867202 w 7512221"/>
              <a:gd name="connsiteY144" fmla="*/ 2765 h 2425650"/>
              <a:gd name="connsiteX145" fmla="*/ 1854641 w 7512221"/>
              <a:gd name="connsiteY145" fmla="*/ 3426 h 2425650"/>
              <a:gd name="connsiteX146" fmla="*/ 1849351 w 7512221"/>
              <a:gd name="connsiteY146" fmla="*/ 4086 h 2425650"/>
              <a:gd name="connsiteX147" fmla="*/ 1837451 w 7512221"/>
              <a:gd name="connsiteY147" fmla="*/ 5407 h 2425650"/>
              <a:gd name="connsiteX148" fmla="*/ 1831500 w 7512221"/>
              <a:gd name="connsiteY148" fmla="*/ 6068 h 2425650"/>
              <a:gd name="connsiteX149" fmla="*/ 1820922 w 7512221"/>
              <a:gd name="connsiteY149" fmla="*/ 7389 h 2425650"/>
              <a:gd name="connsiteX150" fmla="*/ 1813650 w 7512221"/>
              <a:gd name="connsiteY150" fmla="*/ 8050 h 2425650"/>
              <a:gd name="connsiteX151" fmla="*/ 1805716 w 7512221"/>
              <a:gd name="connsiteY151" fmla="*/ 9371 h 2425650"/>
              <a:gd name="connsiteX152" fmla="*/ 1795799 w 7512221"/>
              <a:gd name="connsiteY152" fmla="*/ 10692 h 2425650"/>
              <a:gd name="connsiteX153" fmla="*/ 1791832 w 7512221"/>
              <a:gd name="connsiteY153" fmla="*/ 11352 h 2425650"/>
              <a:gd name="connsiteX154" fmla="*/ 1268864 w 7512221"/>
              <a:gd name="connsiteY154" fmla="*/ 445992 h 2425650"/>
              <a:gd name="connsiteX155" fmla="*/ 1267542 w 7512221"/>
              <a:gd name="connsiteY155" fmla="*/ 449295 h 2425650"/>
              <a:gd name="connsiteX156" fmla="*/ 1264236 w 7512221"/>
              <a:gd name="connsiteY156" fmla="*/ 458542 h 2425650"/>
              <a:gd name="connsiteX157" fmla="*/ 1259608 w 7512221"/>
              <a:gd name="connsiteY157" fmla="*/ 471093 h 2425650"/>
              <a:gd name="connsiteX158" fmla="*/ 1259608 w 7512221"/>
              <a:gd name="connsiteY158" fmla="*/ 471753 h 2425650"/>
              <a:gd name="connsiteX159" fmla="*/ 1225890 w 7512221"/>
              <a:gd name="connsiteY159" fmla="*/ 675202 h 2425650"/>
              <a:gd name="connsiteX160" fmla="*/ 1260269 w 7512221"/>
              <a:gd name="connsiteY160" fmla="*/ 897145 h 2425650"/>
              <a:gd name="connsiteX161" fmla="*/ 1202750 w 7512221"/>
              <a:gd name="connsiteY161" fmla="*/ 1105878 h 2425650"/>
              <a:gd name="connsiteX162" fmla="*/ 1202750 w 7512221"/>
              <a:gd name="connsiteY162" fmla="*/ 1105878 h 2425650"/>
              <a:gd name="connsiteX163" fmla="*/ 986555 w 7512221"/>
              <a:gd name="connsiteY163" fmla="*/ 1131639 h 2425650"/>
              <a:gd name="connsiteX164" fmla="*/ 674493 w 7512221"/>
              <a:gd name="connsiteY164" fmla="*/ 1059640 h 2425650"/>
              <a:gd name="connsiteX165" fmla="*/ 123 w 7512221"/>
              <a:gd name="connsiteY165" fmla="*/ 1728774 h 2425650"/>
              <a:gd name="connsiteX166" fmla="*/ 696972 w 7512221"/>
              <a:gd name="connsiteY166" fmla="*/ 2424990 h 2425650"/>
              <a:gd name="connsiteX167" fmla="*/ 1367375 w 7512221"/>
              <a:gd name="connsiteY167" fmla="*/ 1749911 h 2425650"/>
              <a:gd name="connsiteX168" fmla="*/ 1332996 w 7512221"/>
              <a:gd name="connsiteY168" fmla="*/ 1527967 h 2425650"/>
              <a:gd name="connsiteX169" fmla="*/ 1390515 w 7512221"/>
              <a:gd name="connsiteY169" fmla="*/ 1319235 h 2425650"/>
              <a:gd name="connsiteX170" fmla="*/ 1390515 w 7512221"/>
              <a:gd name="connsiteY170" fmla="*/ 1319235 h 2425650"/>
              <a:gd name="connsiteX171" fmla="*/ 1606710 w 7512221"/>
              <a:gd name="connsiteY171" fmla="*/ 1293473 h 2425650"/>
              <a:gd name="connsiteX172" fmla="*/ 1869186 w 7512221"/>
              <a:gd name="connsiteY172" fmla="*/ 1364152 h 2425650"/>
              <a:gd name="connsiteX173" fmla="*/ 1873814 w 7512221"/>
              <a:gd name="connsiteY173" fmla="*/ 1364152 h 2425650"/>
              <a:gd name="connsiteX174" fmla="*/ 1884392 w 7512221"/>
              <a:gd name="connsiteY174" fmla="*/ 1364812 h 2425650"/>
              <a:gd name="connsiteX175" fmla="*/ 1894309 w 7512221"/>
              <a:gd name="connsiteY175" fmla="*/ 1365473 h 2425650"/>
              <a:gd name="connsiteX176" fmla="*/ 1902904 w 7512221"/>
              <a:gd name="connsiteY176" fmla="*/ 1365473 h 2425650"/>
              <a:gd name="connsiteX177" fmla="*/ 1907532 w 7512221"/>
              <a:gd name="connsiteY177" fmla="*/ 1365473 h 2425650"/>
              <a:gd name="connsiteX178" fmla="*/ 1913483 w 7512221"/>
              <a:gd name="connsiteY178" fmla="*/ 1365473 h 2425650"/>
              <a:gd name="connsiteX179" fmla="*/ 1919433 w 7512221"/>
              <a:gd name="connsiteY179" fmla="*/ 1365473 h 2425650"/>
              <a:gd name="connsiteX180" fmla="*/ 1924061 w 7512221"/>
              <a:gd name="connsiteY180" fmla="*/ 1365473 h 2425650"/>
              <a:gd name="connsiteX181" fmla="*/ 1932656 w 7512221"/>
              <a:gd name="connsiteY181" fmla="*/ 1365473 h 2425650"/>
              <a:gd name="connsiteX182" fmla="*/ 1942573 w 7512221"/>
              <a:gd name="connsiteY182" fmla="*/ 1364812 h 2425650"/>
              <a:gd name="connsiteX183" fmla="*/ 1953151 w 7512221"/>
              <a:gd name="connsiteY183" fmla="*/ 1364152 h 2425650"/>
              <a:gd name="connsiteX184" fmla="*/ 1957780 w 7512221"/>
              <a:gd name="connsiteY184" fmla="*/ 1364152 h 2425650"/>
              <a:gd name="connsiteX185" fmla="*/ 2220255 w 7512221"/>
              <a:gd name="connsiteY185" fmla="*/ 1293473 h 2425650"/>
              <a:gd name="connsiteX186" fmla="*/ 2436450 w 7512221"/>
              <a:gd name="connsiteY186" fmla="*/ 1319235 h 2425650"/>
              <a:gd name="connsiteX187" fmla="*/ 2436450 w 7512221"/>
              <a:gd name="connsiteY187" fmla="*/ 1319235 h 2425650"/>
              <a:gd name="connsiteX188" fmla="*/ 2493970 w 7512221"/>
              <a:gd name="connsiteY188" fmla="*/ 1526646 h 2425650"/>
              <a:gd name="connsiteX189" fmla="*/ 2458929 w 7512221"/>
              <a:gd name="connsiteY189" fmla="*/ 1728774 h 2425650"/>
              <a:gd name="connsiteX190" fmla="*/ 3093630 w 7512221"/>
              <a:gd name="connsiteY190" fmla="*/ 2423668 h 2425650"/>
              <a:gd name="connsiteX191" fmla="*/ 3096275 w 7512221"/>
              <a:gd name="connsiteY191" fmla="*/ 2423668 h 2425650"/>
              <a:gd name="connsiteX192" fmla="*/ 3108836 w 7512221"/>
              <a:gd name="connsiteY192" fmla="*/ 2424329 h 2425650"/>
              <a:gd name="connsiteX193" fmla="*/ 3114787 w 7512221"/>
              <a:gd name="connsiteY193" fmla="*/ 2424329 h 2425650"/>
              <a:gd name="connsiteX194" fmla="*/ 3124704 w 7512221"/>
              <a:gd name="connsiteY194" fmla="*/ 2424329 h 2425650"/>
              <a:gd name="connsiteX195" fmla="*/ 3129332 w 7512221"/>
              <a:gd name="connsiteY195" fmla="*/ 2424329 h 2425650"/>
              <a:gd name="connsiteX196" fmla="*/ 3132638 w 7512221"/>
              <a:gd name="connsiteY196" fmla="*/ 2424329 h 2425650"/>
              <a:gd name="connsiteX197" fmla="*/ 3141894 w 7512221"/>
              <a:gd name="connsiteY197" fmla="*/ 2424329 h 2425650"/>
              <a:gd name="connsiteX198" fmla="*/ 3151150 w 7512221"/>
              <a:gd name="connsiteY198" fmla="*/ 2424329 h 2425650"/>
              <a:gd name="connsiteX199" fmla="*/ 3154456 w 7512221"/>
              <a:gd name="connsiteY199" fmla="*/ 2424329 h 2425650"/>
              <a:gd name="connsiteX200" fmla="*/ 3159084 w 7512221"/>
              <a:gd name="connsiteY200" fmla="*/ 2424329 h 2425650"/>
              <a:gd name="connsiteX201" fmla="*/ 3169001 w 7512221"/>
              <a:gd name="connsiteY201" fmla="*/ 2424329 h 2425650"/>
              <a:gd name="connsiteX202" fmla="*/ 3174951 w 7512221"/>
              <a:gd name="connsiteY202" fmla="*/ 2424329 h 2425650"/>
              <a:gd name="connsiteX203" fmla="*/ 3187513 w 7512221"/>
              <a:gd name="connsiteY203" fmla="*/ 2423668 h 2425650"/>
              <a:gd name="connsiteX204" fmla="*/ 3190158 w 7512221"/>
              <a:gd name="connsiteY204" fmla="*/ 2423668 h 2425650"/>
              <a:gd name="connsiteX205" fmla="*/ 3824859 w 7512221"/>
              <a:gd name="connsiteY205" fmla="*/ 1728774 h 2425650"/>
              <a:gd name="connsiteX206" fmla="*/ 3789818 w 7512221"/>
              <a:gd name="connsiteY206" fmla="*/ 1526646 h 2425650"/>
              <a:gd name="connsiteX207" fmla="*/ 3847338 w 7512221"/>
              <a:gd name="connsiteY207" fmla="*/ 1319235 h 2425650"/>
              <a:gd name="connsiteX208" fmla="*/ 3847338 w 7512221"/>
              <a:gd name="connsiteY208" fmla="*/ 1319235 h 2425650"/>
              <a:gd name="connsiteX209" fmla="*/ 4063533 w 7512221"/>
              <a:gd name="connsiteY209" fmla="*/ 1293473 h 2425650"/>
              <a:gd name="connsiteX210" fmla="*/ 4320058 w 7512221"/>
              <a:gd name="connsiteY210" fmla="*/ 1363491 h 2425650"/>
              <a:gd name="connsiteX211" fmla="*/ 4331298 w 7512221"/>
              <a:gd name="connsiteY211" fmla="*/ 1364152 h 2425650"/>
              <a:gd name="connsiteX212" fmla="*/ 4338570 w 7512221"/>
              <a:gd name="connsiteY212" fmla="*/ 1364812 h 2425650"/>
              <a:gd name="connsiteX213" fmla="*/ 4351132 w 7512221"/>
              <a:gd name="connsiteY213" fmla="*/ 1365473 h 2425650"/>
              <a:gd name="connsiteX214" fmla="*/ 4358405 w 7512221"/>
              <a:gd name="connsiteY214" fmla="*/ 1365473 h 2425650"/>
              <a:gd name="connsiteX215" fmla="*/ 4363033 w 7512221"/>
              <a:gd name="connsiteY215" fmla="*/ 1365473 h 2425650"/>
              <a:gd name="connsiteX216" fmla="*/ 4369644 w 7512221"/>
              <a:gd name="connsiteY216" fmla="*/ 1365473 h 2425650"/>
              <a:gd name="connsiteX217" fmla="*/ 4376256 w 7512221"/>
              <a:gd name="connsiteY217" fmla="*/ 1365473 h 2425650"/>
              <a:gd name="connsiteX218" fmla="*/ 4380884 w 7512221"/>
              <a:gd name="connsiteY218" fmla="*/ 1365473 h 2425650"/>
              <a:gd name="connsiteX219" fmla="*/ 4388156 w 7512221"/>
              <a:gd name="connsiteY219" fmla="*/ 1365473 h 2425650"/>
              <a:gd name="connsiteX220" fmla="*/ 4400718 w 7512221"/>
              <a:gd name="connsiteY220" fmla="*/ 1364812 h 2425650"/>
              <a:gd name="connsiteX221" fmla="*/ 4407991 w 7512221"/>
              <a:gd name="connsiteY221" fmla="*/ 1364152 h 2425650"/>
              <a:gd name="connsiteX222" fmla="*/ 4419230 w 7512221"/>
              <a:gd name="connsiteY222" fmla="*/ 1363491 h 2425650"/>
              <a:gd name="connsiteX223" fmla="*/ 4675755 w 7512221"/>
              <a:gd name="connsiteY223" fmla="*/ 1293473 h 2425650"/>
              <a:gd name="connsiteX224" fmla="*/ 4891950 w 7512221"/>
              <a:gd name="connsiteY224" fmla="*/ 1319235 h 2425650"/>
              <a:gd name="connsiteX225" fmla="*/ 4949470 w 7512221"/>
              <a:gd name="connsiteY225" fmla="*/ 1527967 h 2425650"/>
              <a:gd name="connsiteX226" fmla="*/ 4939553 w 7512221"/>
              <a:gd name="connsiteY226" fmla="*/ 1561655 h 2425650"/>
              <a:gd name="connsiteX227" fmla="*/ 4938231 w 7512221"/>
              <a:gd name="connsiteY227" fmla="*/ 1566279 h 2425650"/>
              <a:gd name="connsiteX228" fmla="*/ 4932942 w 7512221"/>
              <a:gd name="connsiteY228" fmla="*/ 1588077 h 2425650"/>
              <a:gd name="connsiteX229" fmla="*/ 4929636 w 7512221"/>
              <a:gd name="connsiteY229" fmla="*/ 1604591 h 2425650"/>
              <a:gd name="connsiteX230" fmla="*/ 4928313 w 7512221"/>
              <a:gd name="connsiteY230" fmla="*/ 1610536 h 2425650"/>
              <a:gd name="connsiteX231" fmla="*/ 4923685 w 7512221"/>
              <a:gd name="connsiteY231" fmla="*/ 1634976 h 2425650"/>
              <a:gd name="connsiteX232" fmla="*/ 4923024 w 7512221"/>
              <a:gd name="connsiteY232" fmla="*/ 1637618 h 2425650"/>
              <a:gd name="connsiteX233" fmla="*/ 4915090 w 7512221"/>
              <a:gd name="connsiteY233" fmla="*/ 1728774 h 2425650"/>
              <a:gd name="connsiteX234" fmla="*/ 5531941 w 7512221"/>
              <a:gd name="connsiteY234" fmla="*/ 2422348 h 2425650"/>
              <a:gd name="connsiteX235" fmla="*/ 5535246 w 7512221"/>
              <a:gd name="connsiteY235" fmla="*/ 2423008 h 2425650"/>
              <a:gd name="connsiteX236" fmla="*/ 5547147 w 7512221"/>
              <a:gd name="connsiteY236" fmla="*/ 2423668 h 2425650"/>
              <a:gd name="connsiteX237" fmla="*/ 5553759 w 7512221"/>
              <a:gd name="connsiteY237" fmla="*/ 2424329 h 2425650"/>
              <a:gd name="connsiteX238" fmla="*/ 5563676 w 7512221"/>
              <a:gd name="connsiteY238" fmla="*/ 2424990 h 2425650"/>
              <a:gd name="connsiteX239" fmla="*/ 5572271 w 7512221"/>
              <a:gd name="connsiteY239" fmla="*/ 2425650 h 2425650"/>
              <a:gd name="connsiteX240" fmla="*/ 5580866 w 7512221"/>
              <a:gd name="connsiteY240" fmla="*/ 2425650 h 2425650"/>
              <a:gd name="connsiteX241" fmla="*/ 5586155 w 7512221"/>
              <a:gd name="connsiteY241" fmla="*/ 2425650 h 2425650"/>
              <a:gd name="connsiteX242" fmla="*/ 5590122 w 7512221"/>
              <a:gd name="connsiteY242" fmla="*/ 2425650 h 2425650"/>
              <a:gd name="connsiteX243" fmla="*/ 5599378 w 7512221"/>
              <a:gd name="connsiteY243" fmla="*/ 2425650 h 2425650"/>
              <a:gd name="connsiteX244" fmla="*/ 5608634 w 7512221"/>
              <a:gd name="connsiteY244" fmla="*/ 2425650 h 2425650"/>
              <a:gd name="connsiteX245" fmla="*/ 5612601 w 7512221"/>
              <a:gd name="connsiteY245" fmla="*/ 2425650 h 2425650"/>
              <a:gd name="connsiteX246" fmla="*/ 5617890 w 7512221"/>
              <a:gd name="connsiteY246" fmla="*/ 2425650 h 2425650"/>
              <a:gd name="connsiteX247" fmla="*/ 5626485 w 7512221"/>
              <a:gd name="connsiteY247" fmla="*/ 2425650 h 2425650"/>
              <a:gd name="connsiteX248" fmla="*/ 5635080 w 7512221"/>
              <a:gd name="connsiteY248" fmla="*/ 2424990 h 2425650"/>
              <a:gd name="connsiteX249" fmla="*/ 5644997 w 7512221"/>
              <a:gd name="connsiteY249" fmla="*/ 2424329 h 2425650"/>
              <a:gd name="connsiteX250" fmla="*/ 5651608 w 7512221"/>
              <a:gd name="connsiteY250" fmla="*/ 2423668 h 2425650"/>
              <a:gd name="connsiteX251" fmla="*/ 5663509 w 7512221"/>
              <a:gd name="connsiteY251" fmla="*/ 2423008 h 2425650"/>
              <a:gd name="connsiteX252" fmla="*/ 5666815 w 7512221"/>
              <a:gd name="connsiteY252" fmla="*/ 2422348 h 2425650"/>
              <a:gd name="connsiteX253" fmla="*/ 6283665 w 7512221"/>
              <a:gd name="connsiteY253" fmla="*/ 1728774 h 2425650"/>
              <a:gd name="connsiteX254" fmla="*/ 6275731 w 7512221"/>
              <a:gd name="connsiteY254" fmla="*/ 1637618 h 2425650"/>
              <a:gd name="connsiteX255" fmla="*/ 6275070 w 7512221"/>
              <a:gd name="connsiteY255" fmla="*/ 1634976 h 2425650"/>
              <a:gd name="connsiteX256" fmla="*/ 6270442 w 7512221"/>
              <a:gd name="connsiteY256" fmla="*/ 1610536 h 2425650"/>
              <a:gd name="connsiteX257" fmla="*/ 6269120 w 7512221"/>
              <a:gd name="connsiteY257" fmla="*/ 1604591 h 2425650"/>
              <a:gd name="connsiteX258" fmla="*/ 6265814 w 7512221"/>
              <a:gd name="connsiteY258" fmla="*/ 1588077 h 2425650"/>
              <a:gd name="connsiteX259" fmla="*/ 6260525 w 7512221"/>
              <a:gd name="connsiteY259" fmla="*/ 1566940 h 2425650"/>
              <a:gd name="connsiteX260" fmla="*/ 6259202 w 7512221"/>
              <a:gd name="connsiteY260" fmla="*/ 1562316 h 2425650"/>
              <a:gd name="connsiteX261" fmla="*/ 6249285 w 7512221"/>
              <a:gd name="connsiteY261" fmla="*/ 1528628 h 2425650"/>
              <a:gd name="connsiteX262" fmla="*/ 6306805 w 7512221"/>
              <a:gd name="connsiteY262" fmla="*/ 1319895 h 2425650"/>
              <a:gd name="connsiteX263" fmla="*/ 6306805 w 7512221"/>
              <a:gd name="connsiteY263" fmla="*/ 1319895 h 2425650"/>
              <a:gd name="connsiteX264" fmla="*/ 6523000 w 7512221"/>
              <a:gd name="connsiteY264" fmla="*/ 1294134 h 2425650"/>
              <a:gd name="connsiteX265" fmla="*/ 6835061 w 7512221"/>
              <a:gd name="connsiteY265" fmla="*/ 1366133 h 2425650"/>
              <a:gd name="connsiteX266" fmla="*/ 7512076 w 7512221"/>
              <a:gd name="connsiteY266" fmla="*/ 697000 h 2425650"/>
              <a:gd name="connsiteX267" fmla="*/ 6815889 w 7512221"/>
              <a:gd name="connsiteY267" fmla="*/ 123 h 2425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</a:cxnLst>
            <a:rect l="l" t="t" r="r" b="b"/>
            <a:pathLst>
              <a:path w="7512221" h="2425650">
                <a:moveTo>
                  <a:pt x="6815889" y="123"/>
                </a:moveTo>
                <a:cubicBezTo>
                  <a:pt x="6448290" y="6728"/>
                  <a:pt x="6149452" y="307938"/>
                  <a:pt x="6145485" y="675202"/>
                </a:cubicBezTo>
                <a:cubicBezTo>
                  <a:pt x="6144824" y="753146"/>
                  <a:pt x="6156725" y="827788"/>
                  <a:pt x="6179865" y="897145"/>
                </a:cubicBezTo>
                <a:cubicBezTo>
                  <a:pt x="6204328" y="971787"/>
                  <a:pt x="6182509" y="1054355"/>
                  <a:pt x="6122345" y="1105878"/>
                </a:cubicBezTo>
                <a:lnTo>
                  <a:pt x="6122345" y="1105878"/>
                </a:lnTo>
                <a:cubicBezTo>
                  <a:pt x="6062181" y="1157401"/>
                  <a:pt x="5976893" y="1166648"/>
                  <a:pt x="5906150" y="1131639"/>
                </a:cubicBezTo>
                <a:cubicBezTo>
                  <a:pt x="5840035" y="1098612"/>
                  <a:pt x="5767970" y="1076153"/>
                  <a:pt x="5691938" y="1065585"/>
                </a:cubicBezTo>
                <a:cubicBezTo>
                  <a:pt x="5691277" y="1065585"/>
                  <a:pt x="5690616" y="1065585"/>
                  <a:pt x="5689955" y="1065585"/>
                </a:cubicBezTo>
                <a:cubicBezTo>
                  <a:pt x="5680699" y="1064264"/>
                  <a:pt x="5672104" y="1063603"/>
                  <a:pt x="5662848" y="1062282"/>
                </a:cubicBezTo>
                <a:cubicBezTo>
                  <a:pt x="5660864" y="1062282"/>
                  <a:pt x="5659542" y="1061621"/>
                  <a:pt x="5657559" y="1061621"/>
                </a:cubicBezTo>
                <a:cubicBezTo>
                  <a:pt x="5654914" y="1061621"/>
                  <a:pt x="5652269" y="1060961"/>
                  <a:pt x="5650286" y="1060961"/>
                </a:cubicBezTo>
                <a:cubicBezTo>
                  <a:pt x="5646319" y="1060961"/>
                  <a:pt x="5642352" y="1060300"/>
                  <a:pt x="5638385" y="1060300"/>
                </a:cubicBezTo>
                <a:cubicBezTo>
                  <a:pt x="5635741" y="1060300"/>
                  <a:pt x="5633757" y="1060300"/>
                  <a:pt x="5631113" y="1059640"/>
                </a:cubicBezTo>
                <a:cubicBezTo>
                  <a:pt x="5627146" y="1059640"/>
                  <a:pt x="5622518" y="1058979"/>
                  <a:pt x="5618551" y="1058979"/>
                </a:cubicBezTo>
                <a:cubicBezTo>
                  <a:pt x="5615906" y="1058979"/>
                  <a:pt x="5613923" y="1058979"/>
                  <a:pt x="5611278" y="1058979"/>
                </a:cubicBezTo>
                <a:cubicBezTo>
                  <a:pt x="5609956" y="1058979"/>
                  <a:pt x="5607972" y="1058979"/>
                  <a:pt x="5606651" y="1058979"/>
                </a:cubicBezTo>
                <a:cubicBezTo>
                  <a:pt x="5604667" y="1058979"/>
                  <a:pt x="5602683" y="1058979"/>
                  <a:pt x="5600039" y="1058979"/>
                </a:cubicBezTo>
                <a:cubicBezTo>
                  <a:pt x="5597394" y="1058979"/>
                  <a:pt x="5596072" y="1058979"/>
                  <a:pt x="5593428" y="1058979"/>
                </a:cubicBezTo>
                <a:cubicBezTo>
                  <a:pt x="5592105" y="1058979"/>
                  <a:pt x="5590122" y="1058979"/>
                  <a:pt x="5588799" y="1058979"/>
                </a:cubicBezTo>
                <a:cubicBezTo>
                  <a:pt x="5586155" y="1058979"/>
                  <a:pt x="5584171" y="1058979"/>
                  <a:pt x="5581527" y="1058979"/>
                </a:cubicBezTo>
                <a:cubicBezTo>
                  <a:pt x="5577560" y="1058979"/>
                  <a:pt x="5572932" y="1058979"/>
                  <a:pt x="5568965" y="1059640"/>
                </a:cubicBezTo>
                <a:cubicBezTo>
                  <a:pt x="5566320" y="1059640"/>
                  <a:pt x="5564337" y="1059640"/>
                  <a:pt x="5561692" y="1060300"/>
                </a:cubicBezTo>
                <a:cubicBezTo>
                  <a:pt x="5557725" y="1060300"/>
                  <a:pt x="5553759" y="1060961"/>
                  <a:pt x="5549792" y="1060961"/>
                </a:cubicBezTo>
                <a:cubicBezTo>
                  <a:pt x="5547147" y="1060961"/>
                  <a:pt x="5544503" y="1061621"/>
                  <a:pt x="5542519" y="1061621"/>
                </a:cubicBezTo>
                <a:cubicBezTo>
                  <a:pt x="5540536" y="1061621"/>
                  <a:pt x="5539213" y="1062282"/>
                  <a:pt x="5537230" y="1062282"/>
                </a:cubicBezTo>
                <a:cubicBezTo>
                  <a:pt x="5527974" y="1062942"/>
                  <a:pt x="5519379" y="1064264"/>
                  <a:pt x="5510123" y="1065585"/>
                </a:cubicBezTo>
                <a:cubicBezTo>
                  <a:pt x="5509462" y="1065585"/>
                  <a:pt x="5508800" y="1065585"/>
                  <a:pt x="5508139" y="1065585"/>
                </a:cubicBezTo>
                <a:cubicBezTo>
                  <a:pt x="5432108" y="1075493"/>
                  <a:pt x="5360042" y="1098612"/>
                  <a:pt x="5293928" y="1131639"/>
                </a:cubicBezTo>
                <a:cubicBezTo>
                  <a:pt x="5223185" y="1167309"/>
                  <a:pt x="5137897" y="1158061"/>
                  <a:pt x="5077733" y="1105878"/>
                </a:cubicBezTo>
                <a:lnTo>
                  <a:pt x="5077733" y="1105878"/>
                </a:lnTo>
                <a:cubicBezTo>
                  <a:pt x="5018230" y="1054355"/>
                  <a:pt x="4995750" y="971787"/>
                  <a:pt x="5020213" y="897145"/>
                </a:cubicBezTo>
                <a:cubicBezTo>
                  <a:pt x="5026824" y="876668"/>
                  <a:pt x="5032775" y="855531"/>
                  <a:pt x="5037403" y="833733"/>
                </a:cubicBezTo>
                <a:cubicBezTo>
                  <a:pt x="5038064" y="831091"/>
                  <a:pt x="5038725" y="828448"/>
                  <a:pt x="5039386" y="826467"/>
                </a:cubicBezTo>
                <a:cubicBezTo>
                  <a:pt x="5040708" y="821182"/>
                  <a:pt x="5041370" y="815898"/>
                  <a:pt x="5042692" y="810614"/>
                </a:cubicBezTo>
                <a:cubicBezTo>
                  <a:pt x="5044014" y="804669"/>
                  <a:pt x="5044676" y="799384"/>
                  <a:pt x="5045997" y="793439"/>
                </a:cubicBezTo>
                <a:cubicBezTo>
                  <a:pt x="5046659" y="790797"/>
                  <a:pt x="5046659" y="788155"/>
                  <a:pt x="5047320" y="785513"/>
                </a:cubicBezTo>
                <a:cubicBezTo>
                  <a:pt x="5048642" y="777586"/>
                  <a:pt x="5049303" y="770320"/>
                  <a:pt x="5050626" y="762394"/>
                </a:cubicBezTo>
                <a:cubicBezTo>
                  <a:pt x="5050626" y="761073"/>
                  <a:pt x="5050626" y="759752"/>
                  <a:pt x="5051287" y="759091"/>
                </a:cubicBezTo>
                <a:cubicBezTo>
                  <a:pt x="5053270" y="741256"/>
                  <a:pt x="5054593" y="723421"/>
                  <a:pt x="5055254" y="705587"/>
                </a:cubicBezTo>
                <a:cubicBezTo>
                  <a:pt x="5055254" y="704926"/>
                  <a:pt x="5055254" y="704266"/>
                  <a:pt x="5055254" y="703605"/>
                </a:cubicBezTo>
                <a:cubicBezTo>
                  <a:pt x="5055254" y="701623"/>
                  <a:pt x="5055254" y="698981"/>
                  <a:pt x="5055254" y="697000"/>
                </a:cubicBezTo>
                <a:cubicBezTo>
                  <a:pt x="5055254" y="689734"/>
                  <a:pt x="5055254" y="682468"/>
                  <a:pt x="5055254" y="675862"/>
                </a:cubicBezTo>
                <a:cubicBezTo>
                  <a:pt x="5055254" y="675862"/>
                  <a:pt x="5055254" y="675862"/>
                  <a:pt x="5055254" y="675862"/>
                </a:cubicBezTo>
                <a:cubicBezTo>
                  <a:pt x="5055254" y="675202"/>
                  <a:pt x="5055254" y="675202"/>
                  <a:pt x="5055254" y="674541"/>
                </a:cubicBezTo>
                <a:cubicBezTo>
                  <a:pt x="5050626" y="329075"/>
                  <a:pt x="4789473" y="45040"/>
                  <a:pt x="4452949" y="5407"/>
                </a:cubicBezTo>
                <a:cubicBezTo>
                  <a:pt x="4452949" y="5407"/>
                  <a:pt x="4452949" y="5407"/>
                  <a:pt x="4452288" y="5407"/>
                </a:cubicBezTo>
                <a:cubicBezTo>
                  <a:pt x="4447659" y="4747"/>
                  <a:pt x="4443032" y="4086"/>
                  <a:pt x="4438404" y="4086"/>
                </a:cubicBezTo>
                <a:cubicBezTo>
                  <a:pt x="4437081" y="4086"/>
                  <a:pt x="4435759" y="4086"/>
                  <a:pt x="4433775" y="3426"/>
                </a:cubicBezTo>
                <a:cubicBezTo>
                  <a:pt x="4429809" y="2765"/>
                  <a:pt x="4426503" y="2765"/>
                  <a:pt x="4422536" y="2765"/>
                </a:cubicBezTo>
                <a:cubicBezTo>
                  <a:pt x="4419892" y="2765"/>
                  <a:pt x="4417908" y="2105"/>
                  <a:pt x="4415263" y="2105"/>
                </a:cubicBezTo>
                <a:cubicBezTo>
                  <a:pt x="4411958" y="2105"/>
                  <a:pt x="4409313" y="1444"/>
                  <a:pt x="4406007" y="1444"/>
                </a:cubicBezTo>
                <a:cubicBezTo>
                  <a:pt x="4403363" y="1444"/>
                  <a:pt x="4400057" y="1444"/>
                  <a:pt x="4397412" y="783"/>
                </a:cubicBezTo>
                <a:cubicBezTo>
                  <a:pt x="4394768" y="783"/>
                  <a:pt x="4392123" y="783"/>
                  <a:pt x="4388818" y="783"/>
                </a:cubicBezTo>
                <a:cubicBezTo>
                  <a:pt x="4386834" y="783"/>
                  <a:pt x="4385512" y="783"/>
                  <a:pt x="4383528" y="783"/>
                </a:cubicBezTo>
                <a:cubicBezTo>
                  <a:pt x="4382206" y="783"/>
                  <a:pt x="4380884" y="783"/>
                  <a:pt x="4379561" y="783"/>
                </a:cubicBezTo>
                <a:cubicBezTo>
                  <a:pt x="4376256" y="783"/>
                  <a:pt x="4373611" y="783"/>
                  <a:pt x="4370306" y="783"/>
                </a:cubicBezTo>
                <a:cubicBezTo>
                  <a:pt x="4367000" y="783"/>
                  <a:pt x="4364355" y="783"/>
                  <a:pt x="4361049" y="783"/>
                </a:cubicBezTo>
                <a:cubicBezTo>
                  <a:pt x="4359727" y="783"/>
                  <a:pt x="4358405" y="783"/>
                  <a:pt x="4357083" y="783"/>
                </a:cubicBezTo>
                <a:cubicBezTo>
                  <a:pt x="4355099" y="783"/>
                  <a:pt x="4353777" y="783"/>
                  <a:pt x="4351793" y="783"/>
                </a:cubicBezTo>
                <a:cubicBezTo>
                  <a:pt x="4349149" y="783"/>
                  <a:pt x="4346504" y="783"/>
                  <a:pt x="4343198" y="783"/>
                </a:cubicBezTo>
                <a:cubicBezTo>
                  <a:pt x="4340554" y="783"/>
                  <a:pt x="4337248" y="783"/>
                  <a:pt x="4334603" y="1444"/>
                </a:cubicBezTo>
                <a:cubicBezTo>
                  <a:pt x="4331298" y="1444"/>
                  <a:pt x="4328653" y="1444"/>
                  <a:pt x="4325347" y="2105"/>
                </a:cubicBezTo>
                <a:cubicBezTo>
                  <a:pt x="4322703" y="2105"/>
                  <a:pt x="4320719" y="2765"/>
                  <a:pt x="4318075" y="2765"/>
                </a:cubicBezTo>
                <a:cubicBezTo>
                  <a:pt x="4314108" y="2765"/>
                  <a:pt x="4310802" y="3426"/>
                  <a:pt x="4306835" y="3426"/>
                </a:cubicBezTo>
                <a:cubicBezTo>
                  <a:pt x="4305513" y="3426"/>
                  <a:pt x="4304191" y="3426"/>
                  <a:pt x="4302207" y="4086"/>
                </a:cubicBezTo>
                <a:cubicBezTo>
                  <a:pt x="4297579" y="4747"/>
                  <a:pt x="4292951" y="4747"/>
                  <a:pt x="4288323" y="5407"/>
                </a:cubicBezTo>
                <a:cubicBezTo>
                  <a:pt x="4288323" y="5407"/>
                  <a:pt x="4288323" y="5407"/>
                  <a:pt x="4287662" y="5407"/>
                </a:cubicBezTo>
                <a:cubicBezTo>
                  <a:pt x="3951138" y="45040"/>
                  <a:pt x="3689985" y="329075"/>
                  <a:pt x="3685357" y="674541"/>
                </a:cubicBezTo>
                <a:cubicBezTo>
                  <a:pt x="3685357" y="675202"/>
                  <a:pt x="3685357" y="675202"/>
                  <a:pt x="3685357" y="675862"/>
                </a:cubicBezTo>
                <a:cubicBezTo>
                  <a:pt x="3685357" y="675862"/>
                  <a:pt x="3685357" y="675862"/>
                  <a:pt x="3685357" y="675862"/>
                </a:cubicBezTo>
                <a:cubicBezTo>
                  <a:pt x="3685357" y="683128"/>
                  <a:pt x="3685357" y="690394"/>
                  <a:pt x="3685357" y="697000"/>
                </a:cubicBezTo>
                <a:cubicBezTo>
                  <a:pt x="3685357" y="698981"/>
                  <a:pt x="3685357" y="701623"/>
                  <a:pt x="3685357" y="703605"/>
                </a:cubicBezTo>
                <a:cubicBezTo>
                  <a:pt x="3685357" y="704266"/>
                  <a:pt x="3685357" y="704926"/>
                  <a:pt x="3685357" y="705587"/>
                </a:cubicBezTo>
                <a:cubicBezTo>
                  <a:pt x="3686018" y="723421"/>
                  <a:pt x="3687340" y="741256"/>
                  <a:pt x="3689324" y="759091"/>
                </a:cubicBezTo>
                <a:cubicBezTo>
                  <a:pt x="3689324" y="760412"/>
                  <a:pt x="3689324" y="761733"/>
                  <a:pt x="3689985" y="762394"/>
                </a:cubicBezTo>
                <a:cubicBezTo>
                  <a:pt x="3690646" y="770320"/>
                  <a:pt x="3691968" y="777586"/>
                  <a:pt x="3693291" y="785513"/>
                </a:cubicBezTo>
                <a:cubicBezTo>
                  <a:pt x="3693952" y="788155"/>
                  <a:pt x="3693952" y="790797"/>
                  <a:pt x="3694613" y="793439"/>
                </a:cubicBezTo>
                <a:cubicBezTo>
                  <a:pt x="3695274" y="799384"/>
                  <a:pt x="3696596" y="804669"/>
                  <a:pt x="3697919" y="810614"/>
                </a:cubicBezTo>
                <a:cubicBezTo>
                  <a:pt x="3699241" y="815898"/>
                  <a:pt x="3699902" y="821182"/>
                  <a:pt x="3701224" y="826467"/>
                </a:cubicBezTo>
                <a:cubicBezTo>
                  <a:pt x="3701885" y="829109"/>
                  <a:pt x="3702547" y="831751"/>
                  <a:pt x="3702547" y="833733"/>
                </a:cubicBezTo>
                <a:cubicBezTo>
                  <a:pt x="3707175" y="855531"/>
                  <a:pt x="3713125" y="876668"/>
                  <a:pt x="3719737" y="897145"/>
                </a:cubicBezTo>
                <a:cubicBezTo>
                  <a:pt x="3744199" y="971787"/>
                  <a:pt x="3722381" y="1054355"/>
                  <a:pt x="3662217" y="1105878"/>
                </a:cubicBezTo>
                <a:lnTo>
                  <a:pt x="3662217" y="1105878"/>
                </a:lnTo>
                <a:cubicBezTo>
                  <a:pt x="3602052" y="1157401"/>
                  <a:pt x="3516764" y="1166648"/>
                  <a:pt x="3446021" y="1131639"/>
                </a:cubicBezTo>
                <a:cubicBezTo>
                  <a:pt x="3390485" y="1103896"/>
                  <a:pt x="3330321" y="1083419"/>
                  <a:pt x="3266851" y="1071530"/>
                </a:cubicBezTo>
                <a:cubicBezTo>
                  <a:pt x="3265528" y="1071530"/>
                  <a:pt x="3264206" y="1070869"/>
                  <a:pt x="3263545" y="1070869"/>
                </a:cubicBezTo>
                <a:cubicBezTo>
                  <a:pt x="3259578" y="1070208"/>
                  <a:pt x="3255611" y="1069548"/>
                  <a:pt x="3251644" y="1068887"/>
                </a:cubicBezTo>
                <a:cubicBezTo>
                  <a:pt x="3249000" y="1068227"/>
                  <a:pt x="3246355" y="1068227"/>
                  <a:pt x="3243711" y="1067566"/>
                </a:cubicBezTo>
                <a:cubicBezTo>
                  <a:pt x="3240405" y="1066906"/>
                  <a:pt x="3237099" y="1066906"/>
                  <a:pt x="3233793" y="1066245"/>
                </a:cubicBezTo>
                <a:cubicBezTo>
                  <a:pt x="3229827" y="1065585"/>
                  <a:pt x="3225199" y="1064924"/>
                  <a:pt x="3221231" y="1064924"/>
                </a:cubicBezTo>
                <a:cubicBezTo>
                  <a:pt x="3219248" y="1064924"/>
                  <a:pt x="3217265" y="1064264"/>
                  <a:pt x="3215942" y="1064264"/>
                </a:cubicBezTo>
                <a:cubicBezTo>
                  <a:pt x="3209331" y="1063603"/>
                  <a:pt x="3203381" y="1062942"/>
                  <a:pt x="3196769" y="1062282"/>
                </a:cubicBezTo>
                <a:cubicBezTo>
                  <a:pt x="3196108" y="1062282"/>
                  <a:pt x="3195447" y="1062282"/>
                  <a:pt x="3194125" y="1062282"/>
                </a:cubicBezTo>
                <a:cubicBezTo>
                  <a:pt x="3188174" y="1061621"/>
                  <a:pt x="3182885" y="1061621"/>
                  <a:pt x="3176935" y="1060961"/>
                </a:cubicBezTo>
                <a:cubicBezTo>
                  <a:pt x="3174951" y="1060961"/>
                  <a:pt x="3173629" y="1060961"/>
                  <a:pt x="3171645" y="1060961"/>
                </a:cubicBezTo>
                <a:cubicBezTo>
                  <a:pt x="3167018" y="1060961"/>
                  <a:pt x="3161728" y="1060300"/>
                  <a:pt x="3157101" y="1060300"/>
                </a:cubicBezTo>
                <a:cubicBezTo>
                  <a:pt x="3155117" y="1060300"/>
                  <a:pt x="3153133" y="1060300"/>
                  <a:pt x="3151150" y="1060300"/>
                </a:cubicBezTo>
                <a:cubicBezTo>
                  <a:pt x="3149167" y="1060300"/>
                  <a:pt x="3147844" y="1060300"/>
                  <a:pt x="3145861" y="1060300"/>
                </a:cubicBezTo>
                <a:cubicBezTo>
                  <a:pt x="3143878" y="1060300"/>
                  <a:pt x="3141233" y="1060300"/>
                  <a:pt x="3139249" y="1060300"/>
                </a:cubicBezTo>
                <a:cubicBezTo>
                  <a:pt x="3137266" y="1060300"/>
                  <a:pt x="3134621" y="1060300"/>
                  <a:pt x="3132638" y="1060300"/>
                </a:cubicBezTo>
                <a:cubicBezTo>
                  <a:pt x="3130655" y="1060300"/>
                  <a:pt x="3129332" y="1060300"/>
                  <a:pt x="3127349" y="1060300"/>
                </a:cubicBezTo>
                <a:cubicBezTo>
                  <a:pt x="3125365" y="1060300"/>
                  <a:pt x="3123382" y="1060300"/>
                  <a:pt x="3121398" y="1060300"/>
                </a:cubicBezTo>
                <a:cubicBezTo>
                  <a:pt x="3116770" y="1060300"/>
                  <a:pt x="3111481" y="1060300"/>
                  <a:pt x="3106853" y="1060961"/>
                </a:cubicBezTo>
                <a:cubicBezTo>
                  <a:pt x="3104870" y="1060961"/>
                  <a:pt x="3103547" y="1060961"/>
                  <a:pt x="3101564" y="1060961"/>
                </a:cubicBezTo>
                <a:cubicBezTo>
                  <a:pt x="3095614" y="1060961"/>
                  <a:pt x="3090324" y="1061621"/>
                  <a:pt x="3084374" y="1062282"/>
                </a:cubicBezTo>
                <a:cubicBezTo>
                  <a:pt x="3083713" y="1062282"/>
                  <a:pt x="3083052" y="1062282"/>
                  <a:pt x="3081730" y="1062282"/>
                </a:cubicBezTo>
                <a:cubicBezTo>
                  <a:pt x="3075118" y="1062942"/>
                  <a:pt x="3069168" y="1063603"/>
                  <a:pt x="3062556" y="1064264"/>
                </a:cubicBezTo>
                <a:cubicBezTo>
                  <a:pt x="3060573" y="1064264"/>
                  <a:pt x="3058589" y="1064924"/>
                  <a:pt x="3057267" y="1064924"/>
                </a:cubicBezTo>
                <a:cubicBezTo>
                  <a:pt x="3053300" y="1065585"/>
                  <a:pt x="3048672" y="1066245"/>
                  <a:pt x="3044706" y="1066245"/>
                </a:cubicBezTo>
                <a:cubicBezTo>
                  <a:pt x="3041400" y="1066906"/>
                  <a:pt x="3038094" y="1066906"/>
                  <a:pt x="3034788" y="1067566"/>
                </a:cubicBezTo>
                <a:cubicBezTo>
                  <a:pt x="3032144" y="1068227"/>
                  <a:pt x="3029499" y="1068227"/>
                  <a:pt x="3026854" y="1068887"/>
                </a:cubicBezTo>
                <a:cubicBezTo>
                  <a:pt x="3022887" y="1069548"/>
                  <a:pt x="3018921" y="1070208"/>
                  <a:pt x="3014954" y="1070869"/>
                </a:cubicBezTo>
                <a:cubicBezTo>
                  <a:pt x="3013632" y="1070869"/>
                  <a:pt x="3012309" y="1071530"/>
                  <a:pt x="3011648" y="1071530"/>
                </a:cubicBezTo>
                <a:cubicBezTo>
                  <a:pt x="2948178" y="1083419"/>
                  <a:pt x="2888014" y="1103896"/>
                  <a:pt x="2832477" y="1131639"/>
                </a:cubicBezTo>
                <a:cubicBezTo>
                  <a:pt x="2761734" y="1167309"/>
                  <a:pt x="2676447" y="1158061"/>
                  <a:pt x="2616282" y="1105878"/>
                </a:cubicBezTo>
                <a:lnTo>
                  <a:pt x="2616282" y="1105878"/>
                </a:lnTo>
                <a:cubicBezTo>
                  <a:pt x="2556779" y="1054355"/>
                  <a:pt x="2534300" y="971787"/>
                  <a:pt x="2558762" y="897145"/>
                </a:cubicBezTo>
                <a:cubicBezTo>
                  <a:pt x="2581902" y="827127"/>
                  <a:pt x="2593803" y="752486"/>
                  <a:pt x="2593142" y="675202"/>
                </a:cubicBezTo>
                <a:cubicBezTo>
                  <a:pt x="2592481" y="604523"/>
                  <a:pt x="2580580" y="535826"/>
                  <a:pt x="2559423" y="471753"/>
                </a:cubicBezTo>
                <a:cubicBezTo>
                  <a:pt x="2559423" y="471753"/>
                  <a:pt x="2559423" y="471093"/>
                  <a:pt x="2559423" y="471093"/>
                </a:cubicBezTo>
                <a:cubicBezTo>
                  <a:pt x="2558101" y="466469"/>
                  <a:pt x="2556779" y="462506"/>
                  <a:pt x="2554795" y="458542"/>
                </a:cubicBezTo>
                <a:cubicBezTo>
                  <a:pt x="2553473" y="455240"/>
                  <a:pt x="2552812" y="451937"/>
                  <a:pt x="2551490" y="449295"/>
                </a:cubicBezTo>
                <a:cubicBezTo>
                  <a:pt x="2550829" y="447974"/>
                  <a:pt x="2550829" y="446652"/>
                  <a:pt x="2550167" y="445992"/>
                </a:cubicBezTo>
                <a:cubicBezTo>
                  <a:pt x="2466863" y="221406"/>
                  <a:pt x="2268519" y="52967"/>
                  <a:pt x="2027200" y="11352"/>
                </a:cubicBezTo>
                <a:cubicBezTo>
                  <a:pt x="2025878" y="11352"/>
                  <a:pt x="2024555" y="10692"/>
                  <a:pt x="2023233" y="10692"/>
                </a:cubicBezTo>
                <a:cubicBezTo>
                  <a:pt x="2019927" y="10031"/>
                  <a:pt x="2016622" y="9371"/>
                  <a:pt x="2013316" y="9371"/>
                </a:cubicBezTo>
                <a:cubicBezTo>
                  <a:pt x="2010671" y="8710"/>
                  <a:pt x="2008027" y="8710"/>
                  <a:pt x="2005382" y="8050"/>
                </a:cubicBezTo>
                <a:cubicBezTo>
                  <a:pt x="2002737" y="7389"/>
                  <a:pt x="2000093" y="7389"/>
                  <a:pt x="1998110" y="7389"/>
                </a:cubicBezTo>
                <a:cubicBezTo>
                  <a:pt x="1994804" y="6728"/>
                  <a:pt x="1991498" y="6728"/>
                  <a:pt x="1987531" y="6068"/>
                </a:cubicBezTo>
                <a:cubicBezTo>
                  <a:pt x="1985548" y="6068"/>
                  <a:pt x="1983564" y="5407"/>
                  <a:pt x="1981581" y="5407"/>
                </a:cubicBezTo>
                <a:cubicBezTo>
                  <a:pt x="1977614" y="4747"/>
                  <a:pt x="1973647" y="4747"/>
                  <a:pt x="1969680" y="4086"/>
                </a:cubicBezTo>
                <a:cubicBezTo>
                  <a:pt x="1967697" y="4086"/>
                  <a:pt x="1966374" y="4086"/>
                  <a:pt x="1964391" y="3426"/>
                </a:cubicBezTo>
                <a:cubicBezTo>
                  <a:pt x="1960424" y="2765"/>
                  <a:pt x="1955796" y="2765"/>
                  <a:pt x="1951829" y="2765"/>
                </a:cubicBezTo>
                <a:cubicBezTo>
                  <a:pt x="1949846" y="2765"/>
                  <a:pt x="1948524" y="2765"/>
                  <a:pt x="1946540" y="2765"/>
                </a:cubicBezTo>
                <a:cubicBezTo>
                  <a:pt x="1942573" y="2765"/>
                  <a:pt x="1938606" y="2105"/>
                  <a:pt x="1934639" y="2105"/>
                </a:cubicBezTo>
                <a:cubicBezTo>
                  <a:pt x="1932656" y="2105"/>
                  <a:pt x="1930672" y="2105"/>
                  <a:pt x="1928689" y="2105"/>
                </a:cubicBezTo>
                <a:cubicBezTo>
                  <a:pt x="1926706" y="2105"/>
                  <a:pt x="1924722" y="2105"/>
                  <a:pt x="1922739" y="2105"/>
                </a:cubicBezTo>
                <a:cubicBezTo>
                  <a:pt x="1921416" y="2105"/>
                  <a:pt x="1919433" y="2105"/>
                  <a:pt x="1918111" y="2105"/>
                </a:cubicBezTo>
                <a:cubicBezTo>
                  <a:pt x="1915466" y="2105"/>
                  <a:pt x="1912160" y="2105"/>
                  <a:pt x="1909516" y="2105"/>
                </a:cubicBezTo>
                <a:cubicBezTo>
                  <a:pt x="1906871" y="2105"/>
                  <a:pt x="1903565" y="2105"/>
                  <a:pt x="1900921" y="2105"/>
                </a:cubicBezTo>
                <a:cubicBezTo>
                  <a:pt x="1899599" y="2105"/>
                  <a:pt x="1897615" y="2105"/>
                  <a:pt x="1896293" y="2105"/>
                </a:cubicBezTo>
                <a:cubicBezTo>
                  <a:pt x="1894309" y="2105"/>
                  <a:pt x="1892326" y="2105"/>
                  <a:pt x="1890342" y="2105"/>
                </a:cubicBezTo>
                <a:cubicBezTo>
                  <a:pt x="1888359" y="2105"/>
                  <a:pt x="1886376" y="2105"/>
                  <a:pt x="1884392" y="2105"/>
                </a:cubicBezTo>
                <a:cubicBezTo>
                  <a:pt x="1880425" y="2105"/>
                  <a:pt x="1876459" y="2765"/>
                  <a:pt x="1872492" y="2765"/>
                </a:cubicBezTo>
                <a:cubicBezTo>
                  <a:pt x="1870508" y="2765"/>
                  <a:pt x="1869186" y="2765"/>
                  <a:pt x="1867202" y="2765"/>
                </a:cubicBezTo>
                <a:cubicBezTo>
                  <a:pt x="1863236" y="2765"/>
                  <a:pt x="1858607" y="3426"/>
                  <a:pt x="1854641" y="3426"/>
                </a:cubicBezTo>
                <a:cubicBezTo>
                  <a:pt x="1852657" y="3426"/>
                  <a:pt x="1851335" y="3426"/>
                  <a:pt x="1849351" y="4086"/>
                </a:cubicBezTo>
                <a:cubicBezTo>
                  <a:pt x="1845385" y="4747"/>
                  <a:pt x="1841418" y="4747"/>
                  <a:pt x="1837451" y="5407"/>
                </a:cubicBezTo>
                <a:cubicBezTo>
                  <a:pt x="1835467" y="5407"/>
                  <a:pt x="1833484" y="6068"/>
                  <a:pt x="1831500" y="6068"/>
                </a:cubicBezTo>
                <a:cubicBezTo>
                  <a:pt x="1828195" y="6728"/>
                  <a:pt x="1824889" y="6728"/>
                  <a:pt x="1820922" y="7389"/>
                </a:cubicBezTo>
                <a:cubicBezTo>
                  <a:pt x="1818277" y="7389"/>
                  <a:pt x="1815633" y="8050"/>
                  <a:pt x="1813650" y="8050"/>
                </a:cubicBezTo>
                <a:cubicBezTo>
                  <a:pt x="1811005" y="8710"/>
                  <a:pt x="1808360" y="8710"/>
                  <a:pt x="1805716" y="9371"/>
                </a:cubicBezTo>
                <a:cubicBezTo>
                  <a:pt x="1802410" y="10031"/>
                  <a:pt x="1799104" y="10692"/>
                  <a:pt x="1795799" y="10692"/>
                </a:cubicBezTo>
                <a:cubicBezTo>
                  <a:pt x="1794476" y="10692"/>
                  <a:pt x="1793154" y="11352"/>
                  <a:pt x="1791832" y="11352"/>
                </a:cubicBezTo>
                <a:cubicBezTo>
                  <a:pt x="1550513" y="52967"/>
                  <a:pt x="1352169" y="222067"/>
                  <a:pt x="1268864" y="445992"/>
                </a:cubicBezTo>
                <a:cubicBezTo>
                  <a:pt x="1268203" y="447313"/>
                  <a:pt x="1268203" y="448634"/>
                  <a:pt x="1267542" y="449295"/>
                </a:cubicBezTo>
                <a:cubicBezTo>
                  <a:pt x="1266220" y="452597"/>
                  <a:pt x="1265558" y="455900"/>
                  <a:pt x="1264236" y="458542"/>
                </a:cubicBezTo>
                <a:cubicBezTo>
                  <a:pt x="1262914" y="462506"/>
                  <a:pt x="1261592" y="467129"/>
                  <a:pt x="1259608" y="471093"/>
                </a:cubicBezTo>
                <a:cubicBezTo>
                  <a:pt x="1259608" y="471093"/>
                  <a:pt x="1259608" y="471753"/>
                  <a:pt x="1259608" y="471753"/>
                </a:cubicBezTo>
                <a:cubicBezTo>
                  <a:pt x="1238452" y="535826"/>
                  <a:pt x="1226551" y="604523"/>
                  <a:pt x="1225890" y="675202"/>
                </a:cubicBezTo>
                <a:cubicBezTo>
                  <a:pt x="1225229" y="753146"/>
                  <a:pt x="1237129" y="827788"/>
                  <a:pt x="1260269" y="897145"/>
                </a:cubicBezTo>
                <a:cubicBezTo>
                  <a:pt x="1284732" y="971787"/>
                  <a:pt x="1262914" y="1054355"/>
                  <a:pt x="1202750" y="1105878"/>
                </a:cubicBezTo>
                <a:lnTo>
                  <a:pt x="1202750" y="1105878"/>
                </a:lnTo>
                <a:cubicBezTo>
                  <a:pt x="1142585" y="1157401"/>
                  <a:pt x="1057297" y="1166648"/>
                  <a:pt x="986555" y="1131639"/>
                </a:cubicBezTo>
                <a:cubicBezTo>
                  <a:pt x="892672" y="1084740"/>
                  <a:pt x="786888" y="1058319"/>
                  <a:pt x="674493" y="1059640"/>
                </a:cubicBezTo>
                <a:cubicBezTo>
                  <a:pt x="309540" y="1062942"/>
                  <a:pt x="7396" y="1360849"/>
                  <a:pt x="123" y="1728774"/>
                </a:cubicBezTo>
                <a:cubicBezTo>
                  <a:pt x="-7150" y="2116514"/>
                  <a:pt x="308879" y="2432256"/>
                  <a:pt x="696972" y="2424990"/>
                </a:cubicBezTo>
                <a:cubicBezTo>
                  <a:pt x="1064570" y="2418384"/>
                  <a:pt x="1363408" y="2117175"/>
                  <a:pt x="1367375" y="1749911"/>
                </a:cubicBezTo>
                <a:cubicBezTo>
                  <a:pt x="1368036" y="1671966"/>
                  <a:pt x="1356136" y="1597325"/>
                  <a:pt x="1332996" y="1527967"/>
                </a:cubicBezTo>
                <a:cubicBezTo>
                  <a:pt x="1308533" y="1453326"/>
                  <a:pt x="1330351" y="1370757"/>
                  <a:pt x="1390515" y="1319235"/>
                </a:cubicBezTo>
                <a:lnTo>
                  <a:pt x="1390515" y="1319235"/>
                </a:lnTo>
                <a:cubicBezTo>
                  <a:pt x="1450680" y="1267712"/>
                  <a:pt x="1535968" y="1258464"/>
                  <a:pt x="1606710" y="1293473"/>
                </a:cubicBezTo>
                <a:cubicBezTo>
                  <a:pt x="1686709" y="1333767"/>
                  <a:pt x="1775303" y="1358207"/>
                  <a:pt x="1869186" y="1364152"/>
                </a:cubicBezTo>
                <a:cubicBezTo>
                  <a:pt x="1870508" y="1364152"/>
                  <a:pt x="1872492" y="1364152"/>
                  <a:pt x="1873814" y="1364152"/>
                </a:cubicBezTo>
                <a:cubicBezTo>
                  <a:pt x="1877120" y="1364152"/>
                  <a:pt x="1881086" y="1364812"/>
                  <a:pt x="1884392" y="1364812"/>
                </a:cubicBezTo>
                <a:cubicBezTo>
                  <a:pt x="1887698" y="1364812"/>
                  <a:pt x="1891004" y="1364812"/>
                  <a:pt x="1894309" y="1365473"/>
                </a:cubicBezTo>
                <a:cubicBezTo>
                  <a:pt x="1896954" y="1365473"/>
                  <a:pt x="1899599" y="1365473"/>
                  <a:pt x="1902904" y="1365473"/>
                </a:cubicBezTo>
                <a:cubicBezTo>
                  <a:pt x="1904227" y="1365473"/>
                  <a:pt x="1906210" y="1365473"/>
                  <a:pt x="1907532" y="1365473"/>
                </a:cubicBezTo>
                <a:cubicBezTo>
                  <a:pt x="1909516" y="1365473"/>
                  <a:pt x="1911499" y="1365473"/>
                  <a:pt x="1913483" y="1365473"/>
                </a:cubicBezTo>
                <a:cubicBezTo>
                  <a:pt x="1915466" y="1365473"/>
                  <a:pt x="1917450" y="1365473"/>
                  <a:pt x="1919433" y="1365473"/>
                </a:cubicBezTo>
                <a:cubicBezTo>
                  <a:pt x="1920755" y="1365473"/>
                  <a:pt x="1922739" y="1365473"/>
                  <a:pt x="1924061" y="1365473"/>
                </a:cubicBezTo>
                <a:cubicBezTo>
                  <a:pt x="1926706" y="1365473"/>
                  <a:pt x="1930011" y="1365473"/>
                  <a:pt x="1932656" y="1365473"/>
                </a:cubicBezTo>
                <a:cubicBezTo>
                  <a:pt x="1935962" y="1365473"/>
                  <a:pt x="1939268" y="1365473"/>
                  <a:pt x="1942573" y="1364812"/>
                </a:cubicBezTo>
                <a:cubicBezTo>
                  <a:pt x="1945879" y="1364812"/>
                  <a:pt x="1949846" y="1364812"/>
                  <a:pt x="1953151" y="1364152"/>
                </a:cubicBezTo>
                <a:cubicBezTo>
                  <a:pt x="1954474" y="1364152"/>
                  <a:pt x="1956457" y="1364152"/>
                  <a:pt x="1957780" y="1364152"/>
                </a:cubicBezTo>
                <a:cubicBezTo>
                  <a:pt x="2051663" y="1358207"/>
                  <a:pt x="2140256" y="1333767"/>
                  <a:pt x="2220255" y="1293473"/>
                </a:cubicBezTo>
                <a:cubicBezTo>
                  <a:pt x="2290998" y="1257804"/>
                  <a:pt x="2376286" y="1267051"/>
                  <a:pt x="2436450" y="1319235"/>
                </a:cubicBezTo>
                <a:lnTo>
                  <a:pt x="2436450" y="1319235"/>
                </a:lnTo>
                <a:cubicBezTo>
                  <a:pt x="2495953" y="1370097"/>
                  <a:pt x="2517771" y="1452004"/>
                  <a:pt x="2493970" y="1526646"/>
                </a:cubicBezTo>
                <a:cubicBezTo>
                  <a:pt x="2472813" y="1590719"/>
                  <a:pt x="2460251" y="1658095"/>
                  <a:pt x="2458929" y="1728774"/>
                </a:cubicBezTo>
                <a:cubicBezTo>
                  <a:pt x="2451657" y="2096037"/>
                  <a:pt x="2734627" y="2398568"/>
                  <a:pt x="3093630" y="2423668"/>
                </a:cubicBezTo>
                <a:cubicBezTo>
                  <a:pt x="3094292" y="2423668"/>
                  <a:pt x="3095614" y="2423668"/>
                  <a:pt x="3096275" y="2423668"/>
                </a:cubicBezTo>
                <a:cubicBezTo>
                  <a:pt x="3100242" y="2423668"/>
                  <a:pt x="3104870" y="2424329"/>
                  <a:pt x="3108836" y="2424329"/>
                </a:cubicBezTo>
                <a:cubicBezTo>
                  <a:pt x="3110820" y="2424329"/>
                  <a:pt x="3112804" y="2424329"/>
                  <a:pt x="3114787" y="2424329"/>
                </a:cubicBezTo>
                <a:cubicBezTo>
                  <a:pt x="3118093" y="2424329"/>
                  <a:pt x="3121398" y="2424329"/>
                  <a:pt x="3124704" y="2424329"/>
                </a:cubicBezTo>
                <a:cubicBezTo>
                  <a:pt x="3126027" y="2424329"/>
                  <a:pt x="3128010" y="2424329"/>
                  <a:pt x="3129332" y="2424329"/>
                </a:cubicBezTo>
                <a:cubicBezTo>
                  <a:pt x="3130655" y="2424329"/>
                  <a:pt x="3131977" y="2424329"/>
                  <a:pt x="3132638" y="2424329"/>
                </a:cubicBezTo>
                <a:cubicBezTo>
                  <a:pt x="3135944" y="2424329"/>
                  <a:pt x="3138588" y="2424329"/>
                  <a:pt x="3141894" y="2424329"/>
                </a:cubicBezTo>
                <a:cubicBezTo>
                  <a:pt x="3145200" y="2424329"/>
                  <a:pt x="3148505" y="2424329"/>
                  <a:pt x="3151150" y="2424329"/>
                </a:cubicBezTo>
                <a:cubicBezTo>
                  <a:pt x="3152472" y="2424329"/>
                  <a:pt x="3153795" y="2424329"/>
                  <a:pt x="3154456" y="2424329"/>
                </a:cubicBezTo>
                <a:cubicBezTo>
                  <a:pt x="3155778" y="2424329"/>
                  <a:pt x="3157762" y="2424329"/>
                  <a:pt x="3159084" y="2424329"/>
                </a:cubicBezTo>
                <a:cubicBezTo>
                  <a:pt x="3162390" y="2424329"/>
                  <a:pt x="3165695" y="2424329"/>
                  <a:pt x="3169001" y="2424329"/>
                </a:cubicBezTo>
                <a:cubicBezTo>
                  <a:pt x="3170984" y="2424329"/>
                  <a:pt x="3172968" y="2424329"/>
                  <a:pt x="3174951" y="2424329"/>
                </a:cubicBezTo>
                <a:cubicBezTo>
                  <a:pt x="3178918" y="2424329"/>
                  <a:pt x="3183546" y="2423668"/>
                  <a:pt x="3187513" y="2423668"/>
                </a:cubicBezTo>
                <a:cubicBezTo>
                  <a:pt x="3188174" y="2423668"/>
                  <a:pt x="3189497" y="2423668"/>
                  <a:pt x="3190158" y="2423668"/>
                </a:cubicBezTo>
                <a:cubicBezTo>
                  <a:pt x="3549161" y="2398568"/>
                  <a:pt x="3832132" y="2096037"/>
                  <a:pt x="3824859" y="1728774"/>
                </a:cubicBezTo>
                <a:cubicBezTo>
                  <a:pt x="3823537" y="1658095"/>
                  <a:pt x="3810975" y="1590059"/>
                  <a:pt x="3789818" y="1526646"/>
                </a:cubicBezTo>
                <a:cubicBezTo>
                  <a:pt x="3766017" y="1452004"/>
                  <a:pt x="3788496" y="1370757"/>
                  <a:pt x="3847338" y="1319235"/>
                </a:cubicBezTo>
                <a:lnTo>
                  <a:pt x="3847338" y="1319235"/>
                </a:lnTo>
                <a:cubicBezTo>
                  <a:pt x="3907502" y="1267712"/>
                  <a:pt x="3992790" y="1258464"/>
                  <a:pt x="4063533" y="1293473"/>
                </a:cubicBezTo>
                <a:cubicBezTo>
                  <a:pt x="4141548" y="1332445"/>
                  <a:pt x="4228159" y="1357546"/>
                  <a:pt x="4320058" y="1363491"/>
                </a:cubicBezTo>
                <a:cubicBezTo>
                  <a:pt x="4324025" y="1363491"/>
                  <a:pt x="4327331" y="1364152"/>
                  <a:pt x="4331298" y="1364152"/>
                </a:cubicBezTo>
                <a:cubicBezTo>
                  <a:pt x="4333942" y="1364152"/>
                  <a:pt x="4336587" y="1364152"/>
                  <a:pt x="4338570" y="1364812"/>
                </a:cubicBezTo>
                <a:cubicBezTo>
                  <a:pt x="4342537" y="1364812"/>
                  <a:pt x="4346504" y="1365473"/>
                  <a:pt x="4351132" y="1365473"/>
                </a:cubicBezTo>
                <a:cubicBezTo>
                  <a:pt x="4353777" y="1365473"/>
                  <a:pt x="4355760" y="1365473"/>
                  <a:pt x="4358405" y="1365473"/>
                </a:cubicBezTo>
                <a:cubicBezTo>
                  <a:pt x="4359727" y="1365473"/>
                  <a:pt x="4361710" y="1365473"/>
                  <a:pt x="4363033" y="1365473"/>
                </a:cubicBezTo>
                <a:cubicBezTo>
                  <a:pt x="4365016" y="1365473"/>
                  <a:pt x="4367000" y="1365473"/>
                  <a:pt x="4369644" y="1365473"/>
                </a:cubicBezTo>
                <a:cubicBezTo>
                  <a:pt x="4372289" y="1365473"/>
                  <a:pt x="4373611" y="1365473"/>
                  <a:pt x="4376256" y="1365473"/>
                </a:cubicBezTo>
                <a:cubicBezTo>
                  <a:pt x="4377578" y="1365473"/>
                  <a:pt x="4379561" y="1365473"/>
                  <a:pt x="4380884" y="1365473"/>
                </a:cubicBezTo>
                <a:cubicBezTo>
                  <a:pt x="4383528" y="1365473"/>
                  <a:pt x="4385512" y="1365473"/>
                  <a:pt x="4388156" y="1365473"/>
                </a:cubicBezTo>
                <a:cubicBezTo>
                  <a:pt x="4392123" y="1365473"/>
                  <a:pt x="4396090" y="1365473"/>
                  <a:pt x="4400718" y="1364812"/>
                </a:cubicBezTo>
                <a:cubicBezTo>
                  <a:pt x="4403363" y="1364812"/>
                  <a:pt x="4406007" y="1364812"/>
                  <a:pt x="4407991" y="1364152"/>
                </a:cubicBezTo>
                <a:cubicBezTo>
                  <a:pt x="4411958" y="1364152"/>
                  <a:pt x="4415263" y="1363491"/>
                  <a:pt x="4419230" y="1363491"/>
                </a:cubicBezTo>
                <a:cubicBezTo>
                  <a:pt x="4511130" y="1356886"/>
                  <a:pt x="4597740" y="1332445"/>
                  <a:pt x="4675755" y="1293473"/>
                </a:cubicBezTo>
                <a:cubicBezTo>
                  <a:pt x="4746498" y="1257804"/>
                  <a:pt x="4831786" y="1267051"/>
                  <a:pt x="4891950" y="1319235"/>
                </a:cubicBezTo>
                <a:cubicBezTo>
                  <a:pt x="4951454" y="1370757"/>
                  <a:pt x="4973933" y="1453326"/>
                  <a:pt x="4949470" y="1527967"/>
                </a:cubicBezTo>
                <a:cubicBezTo>
                  <a:pt x="4945503" y="1539197"/>
                  <a:pt x="4942198" y="1550426"/>
                  <a:pt x="4939553" y="1561655"/>
                </a:cubicBezTo>
                <a:cubicBezTo>
                  <a:pt x="4938892" y="1562976"/>
                  <a:pt x="4938892" y="1564297"/>
                  <a:pt x="4938231" y="1566279"/>
                </a:cubicBezTo>
                <a:cubicBezTo>
                  <a:pt x="4936247" y="1573545"/>
                  <a:pt x="4934264" y="1580811"/>
                  <a:pt x="4932942" y="1588077"/>
                </a:cubicBezTo>
                <a:cubicBezTo>
                  <a:pt x="4931619" y="1593361"/>
                  <a:pt x="4930297" y="1598646"/>
                  <a:pt x="4929636" y="1604591"/>
                </a:cubicBezTo>
                <a:cubicBezTo>
                  <a:pt x="4928975" y="1606572"/>
                  <a:pt x="4928975" y="1608554"/>
                  <a:pt x="4928313" y="1610536"/>
                </a:cubicBezTo>
                <a:cubicBezTo>
                  <a:pt x="4926991" y="1618462"/>
                  <a:pt x="4925008" y="1627049"/>
                  <a:pt x="4923685" y="1634976"/>
                </a:cubicBezTo>
                <a:cubicBezTo>
                  <a:pt x="4923685" y="1635636"/>
                  <a:pt x="4923685" y="1636957"/>
                  <a:pt x="4923024" y="1637618"/>
                </a:cubicBezTo>
                <a:cubicBezTo>
                  <a:pt x="4918396" y="1667343"/>
                  <a:pt x="4915752" y="1697728"/>
                  <a:pt x="4915090" y="1728774"/>
                </a:cubicBezTo>
                <a:cubicBezTo>
                  <a:pt x="4907818" y="2089432"/>
                  <a:pt x="5181533" y="2387999"/>
                  <a:pt x="5531941" y="2422348"/>
                </a:cubicBezTo>
                <a:cubicBezTo>
                  <a:pt x="5533263" y="2422348"/>
                  <a:pt x="5533924" y="2422348"/>
                  <a:pt x="5535246" y="2423008"/>
                </a:cubicBezTo>
                <a:cubicBezTo>
                  <a:pt x="5539213" y="2423668"/>
                  <a:pt x="5543180" y="2423668"/>
                  <a:pt x="5547147" y="2423668"/>
                </a:cubicBezTo>
                <a:cubicBezTo>
                  <a:pt x="5549131" y="2423668"/>
                  <a:pt x="5551114" y="2423668"/>
                  <a:pt x="5553759" y="2424329"/>
                </a:cubicBezTo>
                <a:cubicBezTo>
                  <a:pt x="5557064" y="2424329"/>
                  <a:pt x="5560370" y="2424990"/>
                  <a:pt x="5563676" y="2424990"/>
                </a:cubicBezTo>
                <a:cubicBezTo>
                  <a:pt x="5566320" y="2424990"/>
                  <a:pt x="5568965" y="2424990"/>
                  <a:pt x="5572271" y="2425650"/>
                </a:cubicBezTo>
                <a:cubicBezTo>
                  <a:pt x="5574915" y="2425650"/>
                  <a:pt x="5578221" y="2425650"/>
                  <a:pt x="5580866" y="2425650"/>
                </a:cubicBezTo>
                <a:cubicBezTo>
                  <a:pt x="5582849" y="2425650"/>
                  <a:pt x="5584171" y="2425650"/>
                  <a:pt x="5586155" y="2425650"/>
                </a:cubicBezTo>
                <a:cubicBezTo>
                  <a:pt x="5587477" y="2425650"/>
                  <a:pt x="5588799" y="2425650"/>
                  <a:pt x="5590122" y="2425650"/>
                </a:cubicBezTo>
                <a:cubicBezTo>
                  <a:pt x="5593428" y="2425650"/>
                  <a:pt x="5596072" y="2425650"/>
                  <a:pt x="5599378" y="2425650"/>
                </a:cubicBezTo>
                <a:cubicBezTo>
                  <a:pt x="5602683" y="2425650"/>
                  <a:pt x="5605328" y="2425650"/>
                  <a:pt x="5608634" y="2425650"/>
                </a:cubicBezTo>
                <a:cubicBezTo>
                  <a:pt x="5609956" y="2425650"/>
                  <a:pt x="5611278" y="2425650"/>
                  <a:pt x="5612601" y="2425650"/>
                </a:cubicBezTo>
                <a:cubicBezTo>
                  <a:pt x="5614584" y="2425650"/>
                  <a:pt x="5615906" y="2425650"/>
                  <a:pt x="5617890" y="2425650"/>
                </a:cubicBezTo>
                <a:cubicBezTo>
                  <a:pt x="5620534" y="2425650"/>
                  <a:pt x="5623840" y="2425650"/>
                  <a:pt x="5626485" y="2425650"/>
                </a:cubicBezTo>
                <a:cubicBezTo>
                  <a:pt x="5629129" y="2425650"/>
                  <a:pt x="5631774" y="2425650"/>
                  <a:pt x="5635080" y="2424990"/>
                </a:cubicBezTo>
                <a:cubicBezTo>
                  <a:pt x="5638385" y="2424990"/>
                  <a:pt x="5641691" y="2424329"/>
                  <a:pt x="5644997" y="2424329"/>
                </a:cubicBezTo>
                <a:cubicBezTo>
                  <a:pt x="5646980" y="2424329"/>
                  <a:pt x="5649625" y="2424329"/>
                  <a:pt x="5651608" y="2423668"/>
                </a:cubicBezTo>
                <a:cubicBezTo>
                  <a:pt x="5655575" y="2423668"/>
                  <a:pt x="5659542" y="2423008"/>
                  <a:pt x="5663509" y="2423008"/>
                </a:cubicBezTo>
                <a:cubicBezTo>
                  <a:pt x="5664831" y="2423008"/>
                  <a:pt x="5665492" y="2423008"/>
                  <a:pt x="5666815" y="2422348"/>
                </a:cubicBezTo>
                <a:cubicBezTo>
                  <a:pt x="6017223" y="2388660"/>
                  <a:pt x="6290938" y="2090092"/>
                  <a:pt x="6283665" y="1728774"/>
                </a:cubicBezTo>
                <a:cubicBezTo>
                  <a:pt x="6283003" y="1697728"/>
                  <a:pt x="6280360" y="1667343"/>
                  <a:pt x="6275731" y="1637618"/>
                </a:cubicBezTo>
                <a:cubicBezTo>
                  <a:pt x="6275731" y="1636957"/>
                  <a:pt x="6275731" y="1635636"/>
                  <a:pt x="6275070" y="1634976"/>
                </a:cubicBezTo>
                <a:cubicBezTo>
                  <a:pt x="6273748" y="1626389"/>
                  <a:pt x="6272425" y="1618462"/>
                  <a:pt x="6270442" y="1610536"/>
                </a:cubicBezTo>
                <a:cubicBezTo>
                  <a:pt x="6269781" y="1608554"/>
                  <a:pt x="6269781" y="1606572"/>
                  <a:pt x="6269120" y="1604591"/>
                </a:cubicBezTo>
                <a:cubicBezTo>
                  <a:pt x="6267798" y="1599306"/>
                  <a:pt x="6266475" y="1594022"/>
                  <a:pt x="6265814" y="1588077"/>
                </a:cubicBezTo>
                <a:cubicBezTo>
                  <a:pt x="6263831" y="1580811"/>
                  <a:pt x="6262508" y="1573545"/>
                  <a:pt x="6260525" y="1566940"/>
                </a:cubicBezTo>
                <a:cubicBezTo>
                  <a:pt x="6259863" y="1565618"/>
                  <a:pt x="6259863" y="1563637"/>
                  <a:pt x="6259202" y="1562316"/>
                </a:cubicBezTo>
                <a:cubicBezTo>
                  <a:pt x="6255897" y="1551086"/>
                  <a:pt x="6252591" y="1539857"/>
                  <a:pt x="6249285" y="1528628"/>
                </a:cubicBezTo>
                <a:cubicBezTo>
                  <a:pt x="6224823" y="1453986"/>
                  <a:pt x="6246640" y="1371418"/>
                  <a:pt x="6306805" y="1319895"/>
                </a:cubicBezTo>
                <a:lnTo>
                  <a:pt x="6306805" y="1319895"/>
                </a:lnTo>
                <a:cubicBezTo>
                  <a:pt x="6366970" y="1268372"/>
                  <a:pt x="6452258" y="1259125"/>
                  <a:pt x="6523000" y="1294134"/>
                </a:cubicBezTo>
                <a:cubicBezTo>
                  <a:pt x="6616883" y="1341033"/>
                  <a:pt x="6722666" y="1367454"/>
                  <a:pt x="6835061" y="1366133"/>
                </a:cubicBezTo>
                <a:cubicBezTo>
                  <a:pt x="7203321" y="1362831"/>
                  <a:pt x="7504804" y="1064264"/>
                  <a:pt x="7512076" y="697000"/>
                </a:cubicBezTo>
                <a:cubicBezTo>
                  <a:pt x="7520010" y="308598"/>
                  <a:pt x="7203982" y="-7143"/>
                  <a:pt x="6815889" y="123"/>
                </a:cubicBezTo>
                <a:close/>
              </a:path>
            </a:pathLst>
          </a:custGeom>
          <a:solidFill>
            <a:srgbClr val="F7F8F9"/>
          </a:solidFill>
          <a:ln w="6611" cap="flat">
            <a:noFill/>
            <a:prstDash val="solid"/>
            <a:miter/>
          </a:ln>
          <a:effectLst>
            <a:outerShdw blurRad="114300" dist="38100" dir="5400000" algn="ctr" rotWithShape="0">
              <a:srgbClr val="99C722">
                <a:lumMod val="50000"/>
                <a:alpha val="32000"/>
              </a:srgbClr>
            </a:outerShdw>
            <a:softEdge rad="0"/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" name="Freeform: Shape 3">
            <a:extLst>
              <a:ext uri="{FF2B5EF4-FFF2-40B4-BE49-F238E27FC236}">
                <a16:creationId xmlns:a16="http://schemas.microsoft.com/office/drawing/2014/main" id="{11B3BF1E-C55E-B6FC-D1BB-29E857A98D17}"/>
              </a:ext>
            </a:extLst>
          </p:cNvPr>
          <p:cNvSpPr/>
          <p:nvPr/>
        </p:nvSpPr>
        <p:spPr>
          <a:xfrm>
            <a:off x="2175055" y="4004242"/>
            <a:ext cx="1158329" cy="1157277"/>
          </a:xfrm>
          <a:custGeom>
            <a:avLst/>
            <a:gdLst>
              <a:gd name="connsiteX0" fmla="*/ 1158330 w 1158329"/>
              <a:gd name="connsiteY0" fmla="*/ 578639 h 1157277"/>
              <a:gd name="connsiteX1" fmla="*/ 579165 w 1158329"/>
              <a:gd name="connsiteY1" fmla="*/ 1157278 h 1157277"/>
              <a:gd name="connsiteX2" fmla="*/ 0 w 1158329"/>
              <a:gd name="connsiteY2" fmla="*/ 578639 h 1157277"/>
              <a:gd name="connsiteX3" fmla="*/ 579165 w 1158329"/>
              <a:gd name="connsiteY3" fmla="*/ 0 h 1157277"/>
              <a:gd name="connsiteX4" fmla="*/ 1158330 w 1158329"/>
              <a:gd name="connsiteY4" fmla="*/ 578639 h 1157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8329" h="1157277">
                <a:moveTo>
                  <a:pt x="1158330" y="578639"/>
                </a:moveTo>
                <a:cubicBezTo>
                  <a:pt x="1158330" y="898212"/>
                  <a:pt x="899029" y="1157278"/>
                  <a:pt x="579165" y="1157278"/>
                </a:cubicBezTo>
                <a:cubicBezTo>
                  <a:pt x="259301" y="1157278"/>
                  <a:pt x="0" y="898212"/>
                  <a:pt x="0" y="578639"/>
                </a:cubicBezTo>
                <a:cubicBezTo>
                  <a:pt x="0" y="259065"/>
                  <a:pt x="259301" y="0"/>
                  <a:pt x="579165" y="0"/>
                </a:cubicBezTo>
                <a:cubicBezTo>
                  <a:pt x="899029" y="0"/>
                  <a:pt x="1158330" y="259065"/>
                  <a:pt x="1158330" y="578639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 w="6611" cap="flat">
            <a:noFill/>
            <a:prstDash val="solid"/>
            <a:miter/>
          </a:ln>
          <a:effectLst>
            <a:outerShdw blurRad="165100" dist="50800" dir="5400000" algn="ctr" rotWithShape="0">
              <a:srgbClr val="99C722">
                <a:lumMod val="25000"/>
                <a:alpha val="30000"/>
              </a:srgbClr>
            </a:outerShdw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8" name="Freeform: Shape 4">
            <a:extLst>
              <a:ext uri="{FF2B5EF4-FFF2-40B4-BE49-F238E27FC236}">
                <a16:creationId xmlns:a16="http://schemas.microsoft.com/office/drawing/2014/main" id="{823698E0-DD39-05F1-0E45-FE47D8B1BF9D}"/>
              </a:ext>
            </a:extLst>
          </p:cNvPr>
          <p:cNvSpPr/>
          <p:nvPr/>
        </p:nvSpPr>
        <p:spPr>
          <a:xfrm>
            <a:off x="3410537" y="2944725"/>
            <a:ext cx="1158329" cy="1157277"/>
          </a:xfrm>
          <a:custGeom>
            <a:avLst/>
            <a:gdLst>
              <a:gd name="connsiteX0" fmla="*/ 1158330 w 1158329"/>
              <a:gd name="connsiteY0" fmla="*/ 578639 h 1157277"/>
              <a:gd name="connsiteX1" fmla="*/ 579165 w 1158329"/>
              <a:gd name="connsiteY1" fmla="*/ 1157278 h 1157277"/>
              <a:gd name="connsiteX2" fmla="*/ 0 w 1158329"/>
              <a:gd name="connsiteY2" fmla="*/ 578639 h 1157277"/>
              <a:gd name="connsiteX3" fmla="*/ 579165 w 1158329"/>
              <a:gd name="connsiteY3" fmla="*/ 0 h 1157277"/>
              <a:gd name="connsiteX4" fmla="*/ 1158330 w 1158329"/>
              <a:gd name="connsiteY4" fmla="*/ 578639 h 1157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8329" h="1157277">
                <a:moveTo>
                  <a:pt x="1158330" y="578639"/>
                </a:moveTo>
                <a:cubicBezTo>
                  <a:pt x="1158330" y="898212"/>
                  <a:pt x="899029" y="1157278"/>
                  <a:pt x="579165" y="1157278"/>
                </a:cubicBezTo>
                <a:cubicBezTo>
                  <a:pt x="259301" y="1157278"/>
                  <a:pt x="0" y="898212"/>
                  <a:pt x="0" y="578639"/>
                </a:cubicBezTo>
                <a:cubicBezTo>
                  <a:pt x="0" y="259065"/>
                  <a:pt x="259301" y="0"/>
                  <a:pt x="579165" y="0"/>
                </a:cubicBezTo>
                <a:cubicBezTo>
                  <a:pt x="899029" y="0"/>
                  <a:pt x="1158330" y="259065"/>
                  <a:pt x="1158330" y="578639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 w="6611" cap="flat">
            <a:noFill/>
            <a:prstDash val="solid"/>
            <a:miter/>
          </a:ln>
          <a:effectLst>
            <a:outerShdw blurRad="165100" dist="50800" dir="5400000" algn="ctr" rotWithShape="0">
              <a:srgbClr val="99C722">
                <a:lumMod val="25000"/>
                <a:alpha val="30000"/>
              </a:srgbClr>
            </a:outerShdw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3" name="Freeform: Shape 5">
            <a:extLst>
              <a:ext uri="{FF2B5EF4-FFF2-40B4-BE49-F238E27FC236}">
                <a16:creationId xmlns:a16="http://schemas.microsoft.com/office/drawing/2014/main" id="{D4D63CB5-97AE-2FFA-D42B-CEF3988D60C1}"/>
              </a:ext>
            </a:extLst>
          </p:cNvPr>
          <p:cNvSpPr/>
          <p:nvPr/>
        </p:nvSpPr>
        <p:spPr>
          <a:xfrm>
            <a:off x="4633200" y="4004242"/>
            <a:ext cx="1158329" cy="1157277"/>
          </a:xfrm>
          <a:custGeom>
            <a:avLst/>
            <a:gdLst>
              <a:gd name="connsiteX0" fmla="*/ 1158330 w 1158329"/>
              <a:gd name="connsiteY0" fmla="*/ 578639 h 1157277"/>
              <a:gd name="connsiteX1" fmla="*/ 579165 w 1158329"/>
              <a:gd name="connsiteY1" fmla="*/ 1157278 h 1157277"/>
              <a:gd name="connsiteX2" fmla="*/ 0 w 1158329"/>
              <a:gd name="connsiteY2" fmla="*/ 578639 h 1157277"/>
              <a:gd name="connsiteX3" fmla="*/ 579165 w 1158329"/>
              <a:gd name="connsiteY3" fmla="*/ 0 h 1157277"/>
              <a:gd name="connsiteX4" fmla="*/ 1158330 w 1158329"/>
              <a:gd name="connsiteY4" fmla="*/ 578639 h 1157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8329" h="1157277">
                <a:moveTo>
                  <a:pt x="1158330" y="578639"/>
                </a:moveTo>
                <a:cubicBezTo>
                  <a:pt x="1158330" y="898212"/>
                  <a:pt x="899029" y="1157278"/>
                  <a:pt x="579165" y="1157278"/>
                </a:cubicBezTo>
                <a:cubicBezTo>
                  <a:pt x="259301" y="1157278"/>
                  <a:pt x="0" y="898212"/>
                  <a:pt x="0" y="578639"/>
                </a:cubicBezTo>
                <a:cubicBezTo>
                  <a:pt x="0" y="259065"/>
                  <a:pt x="259301" y="0"/>
                  <a:pt x="579165" y="0"/>
                </a:cubicBezTo>
                <a:cubicBezTo>
                  <a:pt x="899029" y="0"/>
                  <a:pt x="1158330" y="259065"/>
                  <a:pt x="1158330" y="578639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 w="6611" cap="flat">
            <a:noFill/>
            <a:prstDash val="solid"/>
            <a:miter/>
          </a:ln>
          <a:effectLst>
            <a:outerShdw blurRad="165100" dist="50800" dir="5400000" algn="ctr" rotWithShape="0">
              <a:srgbClr val="99C722">
                <a:lumMod val="25000"/>
                <a:alpha val="30000"/>
              </a:srgbClr>
            </a:outerShdw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5" name="Freeform: Shape 6">
            <a:extLst>
              <a:ext uri="{FF2B5EF4-FFF2-40B4-BE49-F238E27FC236}">
                <a16:creationId xmlns:a16="http://schemas.microsoft.com/office/drawing/2014/main" id="{5C1E55C0-61C2-FDE9-A901-43F191ECCC8E}"/>
              </a:ext>
            </a:extLst>
          </p:cNvPr>
          <p:cNvSpPr/>
          <p:nvPr/>
        </p:nvSpPr>
        <p:spPr>
          <a:xfrm>
            <a:off x="5862273" y="2944725"/>
            <a:ext cx="1158329" cy="1157277"/>
          </a:xfrm>
          <a:custGeom>
            <a:avLst/>
            <a:gdLst>
              <a:gd name="connsiteX0" fmla="*/ 1158330 w 1158329"/>
              <a:gd name="connsiteY0" fmla="*/ 578639 h 1157277"/>
              <a:gd name="connsiteX1" fmla="*/ 579165 w 1158329"/>
              <a:gd name="connsiteY1" fmla="*/ 1157278 h 1157277"/>
              <a:gd name="connsiteX2" fmla="*/ 0 w 1158329"/>
              <a:gd name="connsiteY2" fmla="*/ 578639 h 1157277"/>
              <a:gd name="connsiteX3" fmla="*/ 579165 w 1158329"/>
              <a:gd name="connsiteY3" fmla="*/ 0 h 1157277"/>
              <a:gd name="connsiteX4" fmla="*/ 1158330 w 1158329"/>
              <a:gd name="connsiteY4" fmla="*/ 578639 h 1157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8329" h="1157277">
                <a:moveTo>
                  <a:pt x="1158330" y="578639"/>
                </a:moveTo>
                <a:cubicBezTo>
                  <a:pt x="1158330" y="898212"/>
                  <a:pt x="899029" y="1157278"/>
                  <a:pt x="579165" y="1157278"/>
                </a:cubicBezTo>
                <a:cubicBezTo>
                  <a:pt x="259301" y="1157278"/>
                  <a:pt x="0" y="898212"/>
                  <a:pt x="0" y="578639"/>
                </a:cubicBezTo>
                <a:cubicBezTo>
                  <a:pt x="0" y="259065"/>
                  <a:pt x="259301" y="0"/>
                  <a:pt x="579165" y="0"/>
                </a:cubicBezTo>
                <a:cubicBezTo>
                  <a:pt x="899029" y="0"/>
                  <a:pt x="1158330" y="259065"/>
                  <a:pt x="1158330" y="57863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6611" cap="flat">
            <a:noFill/>
            <a:prstDash val="solid"/>
            <a:miter/>
          </a:ln>
          <a:effectLst>
            <a:outerShdw blurRad="165100" dist="50800" dir="5400000" algn="ctr" rotWithShape="0">
              <a:srgbClr val="99C722">
                <a:lumMod val="25000"/>
                <a:alpha val="30000"/>
              </a:srgbClr>
            </a:outerShdw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6" name="Freeform: Shape 7">
            <a:extLst>
              <a:ext uri="{FF2B5EF4-FFF2-40B4-BE49-F238E27FC236}">
                <a16:creationId xmlns:a16="http://schemas.microsoft.com/office/drawing/2014/main" id="{6A7AD325-0650-7497-3358-EA215579A59A}"/>
              </a:ext>
            </a:extLst>
          </p:cNvPr>
          <p:cNvSpPr/>
          <p:nvPr/>
        </p:nvSpPr>
        <p:spPr>
          <a:xfrm>
            <a:off x="8320417" y="2944725"/>
            <a:ext cx="1158329" cy="1157277"/>
          </a:xfrm>
          <a:custGeom>
            <a:avLst/>
            <a:gdLst>
              <a:gd name="connsiteX0" fmla="*/ 1158330 w 1158329"/>
              <a:gd name="connsiteY0" fmla="*/ 578639 h 1157277"/>
              <a:gd name="connsiteX1" fmla="*/ 579165 w 1158329"/>
              <a:gd name="connsiteY1" fmla="*/ 1157278 h 1157277"/>
              <a:gd name="connsiteX2" fmla="*/ 0 w 1158329"/>
              <a:gd name="connsiteY2" fmla="*/ 578639 h 1157277"/>
              <a:gd name="connsiteX3" fmla="*/ 579165 w 1158329"/>
              <a:gd name="connsiteY3" fmla="*/ 0 h 1157277"/>
              <a:gd name="connsiteX4" fmla="*/ 1158330 w 1158329"/>
              <a:gd name="connsiteY4" fmla="*/ 578639 h 1157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8329" h="1157277">
                <a:moveTo>
                  <a:pt x="1158330" y="578639"/>
                </a:moveTo>
                <a:cubicBezTo>
                  <a:pt x="1158330" y="898212"/>
                  <a:pt x="899029" y="1157278"/>
                  <a:pt x="579165" y="1157278"/>
                </a:cubicBezTo>
                <a:cubicBezTo>
                  <a:pt x="259301" y="1157278"/>
                  <a:pt x="0" y="898212"/>
                  <a:pt x="0" y="578639"/>
                </a:cubicBezTo>
                <a:cubicBezTo>
                  <a:pt x="0" y="259065"/>
                  <a:pt x="259301" y="0"/>
                  <a:pt x="579165" y="0"/>
                </a:cubicBezTo>
                <a:cubicBezTo>
                  <a:pt x="899029" y="0"/>
                  <a:pt x="1158330" y="259065"/>
                  <a:pt x="1158330" y="578639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6611" cap="flat">
            <a:noFill/>
            <a:prstDash val="solid"/>
            <a:miter/>
          </a:ln>
          <a:effectLst>
            <a:outerShdw blurRad="165100" dist="50800" dir="5400000" algn="ctr" rotWithShape="0">
              <a:srgbClr val="99C722">
                <a:lumMod val="25000"/>
                <a:alpha val="30000"/>
              </a:srgbClr>
            </a:outerShdw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7" name="Freeform: Shape 8">
            <a:extLst>
              <a:ext uri="{FF2B5EF4-FFF2-40B4-BE49-F238E27FC236}">
                <a16:creationId xmlns:a16="http://schemas.microsoft.com/office/drawing/2014/main" id="{6104E31B-5068-8065-8621-95CAD134B98A}"/>
              </a:ext>
            </a:extLst>
          </p:cNvPr>
          <p:cNvSpPr/>
          <p:nvPr/>
        </p:nvSpPr>
        <p:spPr>
          <a:xfrm>
            <a:off x="7091345" y="4004242"/>
            <a:ext cx="1158329" cy="1157277"/>
          </a:xfrm>
          <a:custGeom>
            <a:avLst/>
            <a:gdLst>
              <a:gd name="connsiteX0" fmla="*/ 1158330 w 1158329"/>
              <a:gd name="connsiteY0" fmla="*/ 578639 h 1157277"/>
              <a:gd name="connsiteX1" fmla="*/ 579165 w 1158329"/>
              <a:gd name="connsiteY1" fmla="*/ 1157278 h 1157277"/>
              <a:gd name="connsiteX2" fmla="*/ 0 w 1158329"/>
              <a:gd name="connsiteY2" fmla="*/ 578639 h 1157277"/>
              <a:gd name="connsiteX3" fmla="*/ 579165 w 1158329"/>
              <a:gd name="connsiteY3" fmla="*/ 0 h 1157277"/>
              <a:gd name="connsiteX4" fmla="*/ 1158330 w 1158329"/>
              <a:gd name="connsiteY4" fmla="*/ 578639 h 1157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8329" h="1157277">
                <a:moveTo>
                  <a:pt x="1158330" y="578639"/>
                </a:moveTo>
                <a:cubicBezTo>
                  <a:pt x="1158330" y="898212"/>
                  <a:pt x="899029" y="1157278"/>
                  <a:pt x="579165" y="1157278"/>
                </a:cubicBezTo>
                <a:cubicBezTo>
                  <a:pt x="259301" y="1157278"/>
                  <a:pt x="0" y="898212"/>
                  <a:pt x="0" y="578639"/>
                </a:cubicBezTo>
                <a:cubicBezTo>
                  <a:pt x="0" y="259065"/>
                  <a:pt x="259301" y="0"/>
                  <a:pt x="579165" y="0"/>
                </a:cubicBezTo>
                <a:cubicBezTo>
                  <a:pt x="899029" y="0"/>
                  <a:pt x="1158330" y="259065"/>
                  <a:pt x="1158330" y="578639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6611" cap="flat">
            <a:noFill/>
            <a:prstDash val="solid"/>
            <a:miter/>
          </a:ln>
          <a:effectLst>
            <a:outerShdw blurRad="165100" dist="50800" dir="5400000" algn="ctr" rotWithShape="0">
              <a:srgbClr val="99C722">
                <a:lumMod val="25000"/>
                <a:alpha val="30000"/>
              </a:srgbClr>
            </a:outerShdw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8" name="Rounded Rectangle 99">
            <a:extLst>
              <a:ext uri="{FF2B5EF4-FFF2-40B4-BE49-F238E27FC236}">
                <a16:creationId xmlns:a16="http://schemas.microsoft.com/office/drawing/2014/main" id="{496C858F-37B6-5BE8-27B7-13A157B647E1}"/>
              </a:ext>
            </a:extLst>
          </p:cNvPr>
          <p:cNvSpPr/>
          <p:nvPr/>
        </p:nvSpPr>
        <p:spPr>
          <a:xfrm>
            <a:off x="3248993" y="2306476"/>
            <a:ext cx="1481417" cy="375711"/>
          </a:xfrm>
          <a:prstGeom prst="roundRect">
            <a:avLst>
              <a:gd name="adj" fmla="val 50000"/>
            </a:avLst>
          </a:prstGeom>
          <a:solidFill>
            <a:srgbClr val="F7F8F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Rounded Rectangle 101">
            <a:extLst>
              <a:ext uri="{FF2B5EF4-FFF2-40B4-BE49-F238E27FC236}">
                <a16:creationId xmlns:a16="http://schemas.microsoft.com/office/drawing/2014/main" id="{0D3AB35A-93C8-5906-B7F4-DB5E84D111E9}"/>
              </a:ext>
            </a:extLst>
          </p:cNvPr>
          <p:cNvSpPr/>
          <p:nvPr/>
        </p:nvSpPr>
        <p:spPr>
          <a:xfrm>
            <a:off x="4661688" y="5406023"/>
            <a:ext cx="1098111" cy="375711"/>
          </a:xfrm>
          <a:prstGeom prst="roundRect">
            <a:avLst>
              <a:gd name="adj" fmla="val 50000"/>
            </a:avLst>
          </a:prstGeom>
          <a:solidFill>
            <a:srgbClr val="F7F8F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Rounded Rectangle 102">
            <a:extLst>
              <a:ext uri="{FF2B5EF4-FFF2-40B4-BE49-F238E27FC236}">
                <a16:creationId xmlns:a16="http://schemas.microsoft.com/office/drawing/2014/main" id="{CA4968F9-6388-7A2B-20D8-15F1260A0D5C}"/>
              </a:ext>
            </a:extLst>
          </p:cNvPr>
          <p:cNvSpPr/>
          <p:nvPr/>
        </p:nvSpPr>
        <p:spPr>
          <a:xfrm>
            <a:off x="2246593" y="5406023"/>
            <a:ext cx="1015253" cy="375711"/>
          </a:xfrm>
          <a:prstGeom prst="roundRect">
            <a:avLst>
              <a:gd name="adj" fmla="val 50000"/>
            </a:avLst>
          </a:prstGeom>
          <a:solidFill>
            <a:srgbClr val="F7F8F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Rounded Rectangle 103">
            <a:extLst>
              <a:ext uri="{FF2B5EF4-FFF2-40B4-BE49-F238E27FC236}">
                <a16:creationId xmlns:a16="http://schemas.microsoft.com/office/drawing/2014/main" id="{A8468399-BBCC-761F-F484-0C693AC7CE36}"/>
              </a:ext>
            </a:extLst>
          </p:cNvPr>
          <p:cNvSpPr/>
          <p:nvPr/>
        </p:nvSpPr>
        <p:spPr>
          <a:xfrm>
            <a:off x="7162883" y="5406023"/>
            <a:ext cx="1015253" cy="375711"/>
          </a:xfrm>
          <a:prstGeom prst="roundRect">
            <a:avLst>
              <a:gd name="adj" fmla="val 50000"/>
            </a:avLst>
          </a:prstGeom>
          <a:solidFill>
            <a:srgbClr val="F7F8F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Rounded Rectangle 104">
            <a:extLst>
              <a:ext uri="{FF2B5EF4-FFF2-40B4-BE49-F238E27FC236}">
                <a16:creationId xmlns:a16="http://schemas.microsoft.com/office/drawing/2014/main" id="{81FEBA9D-CF15-CE87-A26D-C6253C2FB0A1}"/>
              </a:ext>
            </a:extLst>
          </p:cNvPr>
          <p:cNvSpPr/>
          <p:nvPr/>
        </p:nvSpPr>
        <p:spPr>
          <a:xfrm>
            <a:off x="5895711" y="2306476"/>
            <a:ext cx="1091453" cy="375711"/>
          </a:xfrm>
          <a:prstGeom prst="roundRect">
            <a:avLst>
              <a:gd name="adj" fmla="val 50000"/>
            </a:avLst>
          </a:prstGeom>
          <a:solidFill>
            <a:srgbClr val="F7F8F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Rounded Rectangle 105">
            <a:extLst>
              <a:ext uri="{FF2B5EF4-FFF2-40B4-BE49-F238E27FC236}">
                <a16:creationId xmlns:a16="http://schemas.microsoft.com/office/drawing/2014/main" id="{21D10739-B706-370C-8333-7D6C0EC1B58A}"/>
              </a:ext>
            </a:extLst>
          </p:cNvPr>
          <p:cNvSpPr/>
          <p:nvPr/>
        </p:nvSpPr>
        <p:spPr>
          <a:xfrm>
            <a:off x="8374025" y="2306476"/>
            <a:ext cx="1051112" cy="375711"/>
          </a:xfrm>
          <a:prstGeom prst="roundRect">
            <a:avLst>
              <a:gd name="adj" fmla="val 50000"/>
            </a:avLst>
          </a:prstGeom>
          <a:solidFill>
            <a:srgbClr val="F7F8F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TextBox 106">
            <a:extLst>
              <a:ext uri="{FF2B5EF4-FFF2-40B4-BE49-F238E27FC236}">
                <a16:creationId xmlns:a16="http://schemas.microsoft.com/office/drawing/2014/main" id="{B17EA89F-02F8-8235-8342-3E989CE31F27}"/>
              </a:ext>
            </a:extLst>
          </p:cNvPr>
          <p:cNvSpPr txBox="1"/>
          <p:nvPr/>
        </p:nvSpPr>
        <p:spPr>
          <a:xfrm>
            <a:off x="3303340" y="2371221"/>
            <a:ext cx="137272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rgbClr val="F7F8F9">
                    <a:lumMod val="50000"/>
                  </a:srgbClr>
                </a:solidFill>
                <a:latin typeface="Century Gothic" panose="020B0502020202020204" pitchFamily="34" charset="0"/>
                <a:cs typeface="Segoe UI" panose="020B0502040204020203" pitchFamily="34" charset="0"/>
              </a:rPr>
              <a:t>Lean</a:t>
            </a:r>
          </a:p>
        </p:txBody>
      </p:sp>
      <p:sp>
        <p:nvSpPr>
          <p:cNvPr id="25" name="TextBox 107">
            <a:extLst>
              <a:ext uri="{FF2B5EF4-FFF2-40B4-BE49-F238E27FC236}">
                <a16:creationId xmlns:a16="http://schemas.microsoft.com/office/drawing/2014/main" id="{D83C9AC3-329A-7547-D751-4B7DB1618116}"/>
              </a:ext>
            </a:extLst>
          </p:cNvPr>
          <p:cNvSpPr txBox="1"/>
          <p:nvPr/>
        </p:nvSpPr>
        <p:spPr>
          <a:xfrm>
            <a:off x="2352861" y="5470768"/>
            <a:ext cx="80271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rgbClr val="F7F8F9">
                    <a:lumMod val="50000"/>
                  </a:srgbClr>
                </a:solidFill>
                <a:latin typeface="Century Gothic" panose="020B0502020202020204" pitchFamily="34" charset="0"/>
                <a:cs typeface="Segoe UI" panose="020B0502040204020203" pitchFamily="34" charset="0"/>
              </a:rPr>
              <a:t>MFT</a:t>
            </a:r>
          </a:p>
        </p:txBody>
      </p:sp>
      <p:sp>
        <p:nvSpPr>
          <p:cNvPr id="26" name="TextBox 24">
            <a:extLst>
              <a:ext uri="{FF2B5EF4-FFF2-40B4-BE49-F238E27FC236}">
                <a16:creationId xmlns:a16="http://schemas.microsoft.com/office/drawing/2014/main" id="{F0640E33-28A4-3E0B-DA6F-F2CEA270126C}"/>
              </a:ext>
            </a:extLst>
          </p:cNvPr>
          <p:cNvSpPr txBox="1"/>
          <p:nvPr/>
        </p:nvSpPr>
        <p:spPr>
          <a:xfrm>
            <a:off x="4698957" y="5470768"/>
            <a:ext cx="102357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rgbClr val="F7F8F9">
                    <a:lumMod val="50000"/>
                  </a:srgbClr>
                </a:solidFill>
                <a:latin typeface="Century Gothic" panose="020B0502020202020204" pitchFamily="34" charset="0"/>
                <a:cs typeface="Segoe UI" panose="020B0502040204020203" pitchFamily="34" charset="0"/>
              </a:rPr>
              <a:t>Six Sigma</a:t>
            </a:r>
          </a:p>
        </p:txBody>
      </p:sp>
      <p:sp>
        <p:nvSpPr>
          <p:cNvPr id="27" name="TextBox 25">
            <a:extLst>
              <a:ext uri="{FF2B5EF4-FFF2-40B4-BE49-F238E27FC236}">
                <a16:creationId xmlns:a16="http://schemas.microsoft.com/office/drawing/2014/main" id="{C2D41628-22A7-645E-0528-AD51118E3137}"/>
              </a:ext>
            </a:extLst>
          </p:cNvPr>
          <p:cNvSpPr txBox="1"/>
          <p:nvPr/>
        </p:nvSpPr>
        <p:spPr>
          <a:xfrm>
            <a:off x="6057635" y="2371221"/>
            <a:ext cx="7676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rgbClr val="F7F8F9">
                    <a:lumMod val="50000"/>
                  </a:srgbClr>
                </a:solidFill>
                <a:latin typeface="Century Gothic" panose="020B0502020202020204" pitchFamily="34" charset="0"/>
                <a:cs typeface="Segoe UI" panose="020B0502040204020203" pitchFamily="34" charset="0"/>
              </a:rPr>
              <a:t>BPM</a:t>
            </a:r>
          </a:p>
        </p:txBody>
      </p:sp>
      <p:sp>
        <p:nvSpPr>
          <p:cNvPr id="28" name="TextBox 26">
            <a:extLst>
              <a:ext uri="{FF2B5EF4-FFF2-40B4-BE49-F238E27FC236}">
                <a16:creationId xmlns:a16="http://schemas.microsoft.com/office/drawing/2014/main" id="{FCAAACB0-11B4-04F4-E1AD-9A8075ECC2A0}"/>
              </a:ext>
            </a:extLst>
          </p:cNvPr>
          <p:cNvSpPr txBox="1"/>
          <p:nvPr/>
        </p:nvSpPr>
        <p:spPr>
          <a:xfrm>
            <a:off x="7222740" y="5470768"/>
            <a:ext cx="89553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rgbClr val="F7F8F9">
                    <a:lumMod val="50000"/>
                  </a:srgbClr>
                </a:solidFill>
                <a:latin typeface="Century Gothic" panose="020B0502020202020204" pitchFamily="34" charset="0"/>
                <a:cs typeface="Segoe UI" panose="020B0502040204020203" pitchFamily="34" charset="0"/>
              </a:rPr>
              <a:t>RPA</a:t>
            </a:r>
          </a:p>
        </p:txBody>
      </p:sp>
      <p:sp>
        <p:nvSpPr>
          <p:cNvPr id="29" name="TextBox 27">
            <a:extLst>
              <a:ext uri="{FF2B5EF4-FFF2-40B4-BE49-F238E27FC236}">
                <a16:creationId xmlns:a16="http://schemas.microsoft.com/office/drawing/2014/main" id="{C19C8766-EBB1-12CA-13C7-7A970F34EB7D}"/>
              </a:ext>
            </a:extLst>
          </p:cNvPr>
          <p:cNvSpPr txBox="1"/>
          <p:nvPr/>
        </p:nvSpPr>
        <p:spPr>
          <a:xfrm>
            <a:off x="8519141" y="2371221"/>
            <a:ext cx="76088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rgbClr val="F7F8F9">
                    <a:lumMod val="50000"/>
                  </a:srgbClr>
                </a:solidFill>
                <a:latin typeface="Century Gothic" panose="020B0502020202020204" pitchFamily="34" charset="0"/>
                <a:cs typeface="Segoe UI" panose="020B0502040204020203" pitchFamily="34" charset="0"/>
              </a:rPr>
              <a:t>AI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8B89AB11-7E4E-55A0-EBC4-12955F466500}"/>
              </a:ext>
            </a:extLst>
          </p:cNvPr>
          <p:cNvSpPr txBox="1"/>
          <p:nvPr/>
        </p:nvSpPr>
        <p:spPr>
          <a:xfrm>
            <a:off x="8645406" y="6311080"/>
            <a:ext cx="2222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7"/>
              </a:rPr>
              <a:t>jacevedo@utn.ac.cr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 </a:t>
            </a:r>
          </a:p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8"/>
              </a:rPr>
              <a:t>jacevedo@grupoisua.com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376B7AE-6C04-2612-B6C0-4ED48D4B7C1E}"/>
              </a:ext>
            </a:extLst>
          </p:cNvPr>
          <p:cNvSpPr txBox="1"/>
          <p:nvPr/>
        </p:nvSpPr>
        <p:spPr>
          <a:xfrm>
            <a:off x="1028499" y="1411574"/>
            <a:ext cx="10079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4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Madurez de los procesos de negocio</a:t>
            </a:r>
            <a:endParaRPr lang="es-CR" sz="20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7" name="Gráfico 6" descr="Gráfico de barras con relleno sólido">
            <a:extLst>
              <a:ext uri="{FF2B5EF4-FFF2-40B4-BE49-F238E27FC236}">
                <a16:creationId xmlns:a16="http://schemas.microsoft.com/office/drawing/2014/main" id="{2E03CAD0-5FD0-A9B8-6AB7-385808075F4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777528" y="4138598"/>
            <a:ext cx="914400" cy="914400"/>
          </a:xfrm>
          <a:prstGeom prst="rect">
            <a:avLst/>
          </a:prstGeom>
        </p:spPr>
      </p:pic>
      <p:pic>
        <p:nvPicPr>
          <p:cNvPr id="38" name="Gráfico 37" descr="Culturista con relleno sólido">
            <a:extLst>
              <a:ext uri="{FF2B5EF4-FFF2-40B4-BE49-F238E27FC236}">
                <a16:creationId xmlns:a16="http://schemas.microsoft.com/office/drawing/2014/main" id="{7A51A087-3109-E684-9095-532CABE52BA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297019" y="4125680"/>
            <a:ext cx="914400" cy="914400"/>
          </a:xfrm>
          <a:prstGeom prst="rect">
            <a:avLst/>
          </a:prstGeom>
        </p:spPr>
      </p:pic>
      <p:pic>
        <p:nvPicPr>
          <p:cNvPr id="40" name="Gráfico 39" descr="Robot con relleno sólido">
            <a:extLst>
              <a:ext uri="{FF2B5EF4-FFF2-40B4-BE49-F238E27FC236}">
                <a16:creationId xmlns:a16="http://schemas.microsoft.com/office/drawing/2014/main" id="{C2E6F594-5E08-8C75-EDA9-97339FF9D19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458983" y="3089842"/>
            <a:ext cx="914400" cy="914400"/>
          </a:xfrm>
          <a:prstGeom prst="rect">
            <a:avLst/>
          </a:prstGeom>
        </p:spPr>
      </p:pic>
      <p:pic>
        <p:nvPicPr>
          <p:cNvPr id="42" name="Gráfico 41" descr="Kimono con relleno sólido">
            <a:extLst>
              <a:ext uri="{FF2B5EF4-FFF2-40B4-BE49-F238E27FC236}">
                <a16:creationId xmlns:a16="http://schemas.microsoft.com/office/drawing/2014/main" id="{E42BECDC-C038-1945-8510-FF4E6565783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3532501" y="3066163"/>
            <a:ext cx="914400" cy="914400"/>
          </a:xfrm>
          <a:prstGeom prst="rect">
            <a:avLst/>
          </a:prstGeom>
        </p:spPr>
      </p:pic>
      <p:pic>
        <p:nvPicPr>
          <p:cNvPr id="44" name="Gráfico 43" descr="Flujo de trabajo con relleno sólido">
            <a:extLst>
              <a:ext uri="{FF2B5EF4-FFF2-40B4-BE49-F238E27FC236}">
                <a16:creationId xmlns:a16="http://schemas.microsoft.com/office/drawing/2014/main" id="{4B7DC8B2-D51C-DB6A-81ED-120C3DADB7E4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6000838" y="3089842"/>
            <a:ext cx="914400" cy="914400"/>
          </a:xfrm>
          <a:prstGeom prst="rect">
            <a:avLst/>
          </a:prstGeom>
        </p:spPr>
      </p:pic>
      <p:pic>
        <p:nvPicPr>
          <p:cNvPr id="46" name="Gráfico 45" descr="Flechas de cheurón con relleno sólido">
            <a:extLst>
              <a:ext uri="{FF2B5EF4-FFF2-40B4-BE49-F238E27FC236}">
                <a16:creationId xmlns:a16="http://schemas.microsoft.com/office/drawing/2014/main" id="{618CAAB5-0E25-CBD3-AA78-16819E565921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7236808" y="4138598"/>
            <a:ext cx="914400" cy="914400"/>
          </a:xfrm>
          <a:prstGeom prst="rect">
            <a:avLst/>
          </a:prstGeom>
        </p:spPr>
      </p:pic>
      <p:sp>
        <p:nvSpPr>
          <p:cNvPr id="54" name="CuadroTexto 53">
            <a:extLst>
              <a:ext uri="{FF2B5EF4-FFF2-40B4-BE49-F238E27FC236}">
                <a16:creationId xmlns:a16="http://schemas.microsoft.com/office/drawing/2014/main" id="{4084C4AB-03FB-D067-5FEF-96FEE728B832}"/>
              </a:ext>
            </a:extLst>
          </p:cNvPr>
          <p:cNvSpPr txBox="1"/>
          <p:nvPr/>
        </p:nvSpPr>
        <p:spPr>
          <a:xfrm>
            <a:off x="102591" y="3171860"/>
            <a:ext cx="19728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12 sectores</a:t>
            </a:r>
          </a:p>
          <a:p>
            <a:pPr algn="ctr"/>
            <a:r>
              <a:rPr lang="es-C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de negocio</a:t>
            </a:r>
          </a:p>
        </p:txBody>
      </p:sp>
      <p:pic>
        <p:nvPicPr>
          <p:cNvPr id="58" name="Gráfico 57" descr="Diana con relleno sólido">
            <a:extLst>
              <a:ext uri="{FF2B5EF4-FFF2-40B4-BE49-F238E27FC236}">
                <a16:creationId xmlns:a16="http://schemas.microsoft.com/office/drawing/2014/main" id="{9A8B3AF6-0979-9EDC-1F47-79CEFEC30894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631805" y="2348353"/>
            <a:ext cx="914400" cy="914400"/>
          </a:xfrm>
          <a:prstGeom prst="rect">
            <a:avLst/>
          </a:prstGeom>
        </p:spPr>
      </p:pic>
      <p:sp>
        <p:nvSpPr>
          <p:cNvPr id="53" name="CuadroTexto 52">
            <a:extLst>
              <a:ext uri="{FF2B5EF4-FFF2-40B4-BE49-F238E27FC236}">
                <a16:creationId xmlns:a16="http://schemas.microsoft.com/office/drawing/2014/main" id="{36481DD4-4516-6212-261A-FE08F241B6DF}"/>
              </a:ext>
            </a:extLst>
          </p:cNvPr>
          <p:cNvSpPr txBox="1"/>
          <p:nvPr/>
        </p:nvSpPr>
        <p:spPr>
          <a:xfrm>
            <a:off x="46757" y="5051792"/>
            <a:ext cx="19728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13 clasificaciones</a:t>
            </a:r>
          </a:p>
          <a:p>
            <a:pPr algn="ctr"/>
            <a:r>
              <a:rPr lang="es-C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de procesos</a:t>
            </a:r>
          </a:p>
        </p:txBody>
      </p:sp>
      <p:pic>
        <p:nvPicPr>
          <p:cNvPr id="60" name="Gráfico 59" descr="Lista con relleno sólido">
            <a:extLst>
              <a:ext uri="{FF2B5EF4-FFF2-40B4-BE49-F238E27FC236}">
                <a16:creationId xmlns:a16="http://schemas.microsoft.com/office/drawing/2014/main" id="{FC6699D0-8512-6C9D-7DE1-BFD583DBEDC1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601346" y="4180296"/>
            <a:ext cx="914400" cy="914400"/>
          </a:xfrm>
          <a:prstGeom prst="rect">
            <a:avLst/>
          </a:prstGeom>
        </p:spPr>
      </p:pic>
      <p:pic>
        <p:nvPicPr>
          <p:cNvPr id="71" name="Gráfico 70" descr="Piezas de ajedrez con relleno sólido">
            <a:extLst>
              <a:ext uri="{FF2B5EF4-FFF2-40B4-BE49-F238E27FC236}">
                <a16:creationId xmlns:a16="http://schemas.microsoft.com/office/drawing/2014/main" id="{58D5CE05-A519-29BA-E20F-3723181055CC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10820813" y="2152478"/>
            <a:ext cx="720000" cy="720000"/>
          </a:xfrm>
          <a:prstGeom prst="rect">
            <a:avLst/>
          </a:prstGeom>
        </p:spPr>
      </p:pic>
      <p:sp>
        <p:nvSpPr>
          <p:cNvPr id="72" name="CuadroTexto 71">
            <a:extLst>
              <a:ext uri="{FF2B5EF4-FFF2-40B4-BE49-F238E27FC236}">
                <a16:creationId xmlns:a16="http://schemas.microsoft.com/office/drawing/2014/main" id="{B202126D-4486-630E-8556-BD345C29FE5D}"/>
              </a:ext>
            </a:extLst>
          </p:cNvPr>
          <p:cNvSpPr txBox="1"/>
          <p:nvPr/>
        </p:nvSpPr>
        <p:spPr>
          <a:xfrm>
            <a:off x="10433123" y="2711806"/>
            <a:ext cx="15264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S&amp;0P - </a:t>
            </a:r>
            <a:r>
              <a:rPr lang="es-CR" sz="1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OpEx</a:t>
            </a:r>
            <a:endParaRPr lang="es-CR" sz="1600" b="1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s-C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DX - M&amp;A</a:t>
            </a:r>
          </a:p>
        </p:txBody>
      </p:sp>
      <p:pic>
        <p:nvPicPr>
          <p:cNvPr id="74" name="Gráfico 73" descr="Red con relleno sólido">
            <a:extLst>
              <a:ext uri="{FF2B5EF4-FFF2-40B4-BE49-F238E27FC236}">
                <a16:creationId xmlns:a16="http://schemas.microsoft.com/office/drawing/2014/main" id="{BB334596-ABE3-4F6B-32ED-0E09A563B3E6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10781154" y="3224125"/>
            <a:ext cx="720000" cy="720000"/>
          </a:xfrm>
          <a:prstGeom prst="rect">
            <a:avLst/>
          </a:prstGeom>
        </p:spPr>
      </p:pic>
      <p:sp>
        <p:nvSpPr>
          <p:cNvPr id="75" name="CuadroTexto 74">
            <a:extLst>
              <a:ext uri="{FF2B5EF4-FFF2-40B4-BE49-F238E27FC236}">
                <a16:creationId xmlns:a16="http://schemas.microsoft.com/office/drawing/2014/main" id="{9C9735BB-2B95-1996-633A-FB7E8F9FD555}"/>
              </a:ext>
            </a:extLst>
          </p:cNvPr>
          <p:cNvSpPr txBox="1"/>
          <p:nvPr/>
        </p:nvSpPr>
        <p:spPr>
          <a:xfrm>
            <a:off x="10351669" y="3839975"/>
            <a:ext cx="168937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Sistema de gestión</a:t>
            </a:r>
          </a:p>
          <a:p>
            <a:pPr algn="ctr"/>
            <a:r>
              <a:rPr lang="es-C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(Calidad, Gobernanza, Riesgo, Cumplimiento, Sostenibilidad)</a:t>
            </a:r>
          </a:p>
        </p:txBody>
      </p:sp>
      <p:pic>
        <p:nvPicPr>
          <p:cNvPr id="77" name="Gráfico 76" descr="Grupo con relleno sólido">
            <a:extLst>
              <a:ext uri="{FF2B5EF4-FFF2-40B4-BE49-F238E27FC236}">
                <a16:creationId xmlns:a16="http://schemas.microsoft.com/office/drawing/2014/main" id="{48EF8EE8-D082-05F8-AFA3-64842592B4C6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10820813" y="4776754"/>
            <a:ext cx="720000" cy="720000"/>
          </a:xfrm>
          <a:prstGeom prst="rect">
            <a:avLst/>
          </a:prstGeom>
        </p:spPr>
      </p:pic>
      <p:sp>
        <p:nvSpPr>
          <p:cNvPr id="30" name="Rectángulo: esquinas redondeadas 29">
            <a:extLst>
              <a:ext uri="{FF2B5EF4-FFF2-40B4-BE49-F238E27FC236}">
                <a16:creationId xmlns:a16="http://schemas.microsoft.com/office/drawing/2014/main" id="{3BBBFF9A-B425-614B-90EB-3831D7FF1654}"/>
              </a:ext>
            </a:extLst>
          </p:cNvPr>
          <p:cNvSpPr/>
          <p:nvPr/>
        </p:nvSpPr>
        <p:spPr>
          <a:xfrm>
            <a:off x="126774" y="2119460"/>
            <a:ext cx="11938450" cy="3862240"/>
          </a:xfrm>
          <a:prstGeom prst="roundRect">
            <a:avLst/>
          </a:prstGeom>
          <a:solidFill>
            <a:schemeClr val="tx2">
              <a:lumMod val="60000"/>
              <a:lumOff val="40000"/>
              <a:alpha val="6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 dirty="0"/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C303B97E-7F92-FC0A-B794-C49B5012D0B2}"/>
              </a:ext>
            </a:extLst>
          </p:cNvPr>
          <p:cNvSpPr txBox="1"/>
          <p:nvPr/>
        </p:nvSpPr>
        <p:spPr>
          <a:xfrm>
            <a:off x="3658911" y="2538825"/>
            <a:ext cx="1288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2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+ v d </a:t>
            </a:r>
            <a:r>
              <a:rPr lang="es-CR" sz="2000" b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D</a:t>
            </a:r>
            <a:endParaRPr lang="es-CR" sz="20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6A43D4A0-BB87-2B85-6B6E-8D1EC8377557}"/>
              </a:ext>
            </a:extLst>
          </p:cNvPr>
          <p:cNvSpPr txBox="1"/>
          <p:nvPr/>
        </p:nvSpPr>
        <p:spPr>
          <a:xfrm>
            <a:off x="2842532" y="5101601"/>
            <a:ext cx="8971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2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v d D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92AAD89A-8E76-7BBA-B459-DC1963107880}"/>
              </a:ext>
            </a:extLst>
          </p:cNvPr>
          <p:cNvSpPr txBox="1"/>
          <p:nvPr/>
        </p:nvSpPr>
        <p:spPr>
          <a:xfrm>
            <a:off x="5143946" y="5130576"/>
            <a:ext cx="1288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2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++ v d </a:t>
            </a:r>
            <a:r>
              <a:rPr lang="es-CR" sz="2000" b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D</a:t>
            </a:r>
            <a:endParaRPr lang="es-CR" sz="20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653AC526-8D87-3E34-F0E2-18894FAE2B1E}"/>
              </a:ext>
            </a:extLst>
          </p:cNvPr>
          <p:cNvSpPr txBox="1"/>
          <p:nvPr/>
        </p:nvSpPr>
        <p:spPr>
          <a:xfrm>
            <a:off x="5884750" y="2557524"/>
            <a:ext cx="16487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2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+++ v d </a:t>
            </a:r>
            <a:r>
              <a:rPr lang="es-CR" sz="2000" b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D</a:t>
            </a:r>
            <a:endParaRPr lang="es-CR" sz="20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8D094EEB-6EA8-979E-A8F2-27D51D092654}"/>
              </a:ext>
            </a:extLst>
          </p:cNvPr>
          <p:cNvSpPr txBox="1"/>
          <p:nvPr/>
        </p:nvSpPr>
        <p:spPr>
          <a:xfrm>
            <a:off x="8322029" y="2546917"/>
            <a:ext cx="16877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2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+++++ v d </a:t>
            </a:r>
            <a:r>
              <a:rPr lang="es-CR" sz="2000" b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D</a:t>
            </a:r>
            <a:endParaRPr lang="es-CR" sz="20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6D4FBE18-FF7F-DF02-EC29-A7BA8775763A}"/>
              </a:ext>
            </a:extLst>
          </p:cNvPr>
          <p:cNvSpPr txBox="1"/>
          <p:nvPr/>
        </p:nvSpPr>
        <p:spPr>
          <a:xfrm>
            <a:off x="7222740" y="5104232"/>
            <a:ext cx="1605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2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++++ v d D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6C79EE5B-4F9B-2CCF-3DE6-931CD4F674AE}"/>
              </a:ext>
            </a:extLst>
          </p:cNvPr>
          <p:cNvSpPr txBox="1"/>
          <p:nvPr/>
        </p:nvSpPr>
        <p:spPr>
          <a:xfrm>
            <a:off x="1856397" y="2465486"/>
            <a:ext cx="13833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v = </a:t>
            </a:r>
            <a:r>
              <a:rPr lang="es-CR" sz="1400" dirty="0">
                <a:solidFill>
                  <a:schemeClr val="bg1"/>
                </a:solidFill>
                <a:latin typeface="Century Gothic" panose="020B0502020202020204" pitchFamily="34" charset="0"/>
              </a:rPr>
              <a:t>variable</a:t>
            </a:r>
          </a:p>
          <a:p>
            <a:r>
              <a:rPr lang="es-C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d = </a:t>
            </a:r>
            <a:r>
              <a:rPr lang="es-CR" sz="1400" dirty="0">
                <a:solidFill>
                  <a:schemeClr val="bg1"/>
                </a:solidFill>
                <a:latin typeface="Century Gothic" panose="020B0502020202020204" pitchFamily="34" charset="0"/>
              </a:rPr>
              <a:t>datos</a:t>
            </a:r>
          </a:p>
          <a:p>
            <a:r>
              <a:rPr lang="es-C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D = </a:t>
            </a:r>
            <a:r>
              <a:rPr lang="es-CR" sz="1400" dirty="0">
                <a:solidFill>
                  <a:schemeClr val="bg1"/>
                </a:solidFill>
                <a:latin typeface="Century Gothic" panose="020B0502020202020204" pitchFamily="34" charset="0"/>
              </a:rPr>
              <a:t>decisión</a:t>
            </a:r>
          </a:p>
          <a:p>
            <a:r>
              <a:rPr lang="es-C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+</a:t>
            </a:r>
            <a:r>
              <a:rPr lang="es-CR" sz="1400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s-C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=</a:t>
            </a:r>
            <a:r>
              <a:rPr lang="es-CR" sz="1400" dirty="0">
                <a:solidFill>
                  <a:schemeClr val="bg1"/>
                </a:solidFill>
                <a:latin typeface="Century Gothic" panose="020B0502020202020204" pitchFamily="34" charset="0"/>
              </a:rPr>
              <a:t> Cantidad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36600407-6E8A-4BC5-BD48-B6E2EDB009A1}"/>
              </a:ext>
            </a:extLst>
          </p:cNvPr>
          <p:cNvSpPr txBox="1"/>
          <p:nvPr/>
        </p:nvSpPr>
        <p:spPr>
          <a:xfrm>
            <a:off x="10180941" y="5283434"/>
            <a:ext cx="19204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Liderazgo </a:t>
            </a:r>
            <a:r>
              <a:rPr lang="es-C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(1 a 5)</a:t>
            </a:r>
          </a:p>
          <a:p>
            <a:pPr algn="ctr"/>
            <a:r>
              <a:rPr lang="es-C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Colaborador </a:t>
            </a:r>
            <a:r>
              <a:rPr lang="es-C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(1 a 4)</a:t>
            </a:r>
            <a:r>
              <a:rPr lang="es-C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43" name="Freeform 9">
            <a:extLst>
              <a:ext uri="{FF2B5EF4-FFF2-40B4-BE49-F238E27FC236}">
                <a16:creationId xmlns:a16="http://schemas.microsoft.com/office/drawing/2014/main" id="{B52BB179-6B17-51C9-768A-B3E5236134B8}"/>
              </a:ext>
            </a:extLst>
          </p:cNvPr>
          <p:cNvSpPr>
            <a:spLocks/>
          </p:cNvSpPr>
          <p:nvPr/>
        </p:nvSpPr>
        <p:spPr bwMode="auto">
          <a:xfrm>
            <a:off x="10183841" y="2966083"/>
            <a:ext cx="1638633" cy="2102984"/>
          </a:xfrm>
          <a:custGeom>
            <a:avLst/>
            <a:gdLst>
              <a:gd name="T0" fmla="*/ 0 w 924"/>
              <a:gd name="T1" fmla="*/ 1044 h 1374"/>
              <a:gd name="T2" fmla="*/ 0 w 924"/>
              <a:gd name="T3" fmla="*/ 0 h 1374"/>
              <a:gd name="T4" fmla="*/ 924 w 924"/>
              <a:gd name="T5" fmla="*/ 0 h 1374"/>
              <a:gd name="T6" fmla="*/ 924 w 924"/>
              <a:gd name="T7" fmla="*/ 1044 h 1374"/>
              <a:gd name="T8" fmla="*/ 452 w 924"/>
              <a:gd name="T9" fmla="*/ 1374 h 1374"/>
              <a:gd name="T10" fmla="*/ 0 w 924"/>
              <a:gd name="T11" fmla="*/ 1044 h 1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24" h="1374">
                <a:moveTo>
                  <a:pt x="0" y="1044"/>
                </a:moveTo>
                <a:lnTo>
                  <a:pt x="0" y="0"/>
                </a:lnTo>
                <a:lnTo>
                  <a:pt x="924" y="0"/>
                </a:lnTo>
                <a:lnTo>
                  <a:pt x="924" y="1044"/>
                </a:lnTo>
                <a:lnTo>
                  <a:pt x="452" y="1374"/>
                </a:lnTo>
                <a:lnTo>
                  <a:pt x="0" y="1044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n-US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Paradigma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104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35" grpId="0"/>
      <p:bldP spid="37" grpId="0"/>
      <p:bldP spid="39" grpId="0"/>
      <p:bldP spid="4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AA0026E0-8D5E-6413-6987-F6D475B08CEF}"/>
              </a:ext>
            </a:extLst>
          </p:cNvPr>
          <p:cNvSpPr txBox="1"/>
          <p:nvPr/>
        </p:nvSpPr>
        <p:spPr>
          <a:xfrm>
            <a:off x="1028499" y="1411574"/>
            <a:ext cx="10079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4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Agenda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2966ABB-51D6-CE13-2546-B4F5C281A25A}"/>
              </a:ext>
            </a:extLst>
          </p:cNvPr>
          <p:cNvSpPr txBox="1"/>
          <p:nvPr/>
        </p:nvSpPr>
        <p:spPr>
          <a:xfrm>
            <a:off x="1028500" y="3283783"/>
            <a:ext cx="48626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>
                <a:solidFill>
                  <a:schemeClr val="bg1">
                    <a:lumMod val="85000"/>
                  </a:schemeClr>
                </a:solidFill>
                <a:latin typeface="Century Gothic" panose="020B0502020202020204" pitchFamily="34" charset="0"/>
              </a:rPr>
              <a:t>Madurez de los procesos de negocio. </a:t>
            </a:r>
            <a:endParaRPr lang="es-CR" sz="2000" dirty="0">
              <a:solidFill>
                <a:schemeClr val="bg1">
                  <a:lumMod val="8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BA5B373-9231-7CA4-12F9-79D59829C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6869" y="6361914"/>
            <a:ext cx="978261" cy="360000"/>
          </a:xfrm>
          <a:prstGeom prst="rect">
            <a:avLst/>
          </a:prstGeom>
        </p:spPr>
      </p:pic>
      <p:pic>
        <p:nvPicPr>
          <p:cNvPr id="10" name="Imagen 9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8A20C02B-9DB2-AA3A-FC05-6CE59C8C5C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11" name="Imagen 10" descr="Icono&#10;&#10;Descripción generada automáticamente">
            <a:extLst>
              <a:ext uri="{FF2B5EF4-FFF2-40B4-BE49-F238E27FC236}">
                <a16:creationId xmlns:a16="http://schemas.microsoft.com/office/drawing/2014/main" id="{97D322D2-00D2-AC2A-C523-1151946880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pic>
        <p:nvPicPr>
          <p:cNvPr id="12" name="Imagen 11" descr="Diagrama&#10;&#10;Descripción generada automáticamente">
            <a:extLst>
              <a:ext uri="{FF2B5EF4-FFF2-40B4-BE49-F238E27FC236}">
                <a16:creationId xmlns:a16="http://schemas.microsoft.com/office/drawing/2014/main" id="{17ACA09C-4DDD-D267-AE0A-B99547DEF41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2057C14-0AF2-3354-58DC-212813CE96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7298" y="6384729"/>
            <a:ext cx="1848108" cy="314369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7597ED96-E071-8241-0D63-AF00611F69E2}"/>
              </a:ext>
            </a:extLst>
          </p:cNvPr>
          <p:cNvSpPr txBox="1"/>
          <p:nvPr/>
        </p:nvSpPr>
        <p:spPr>
          <a:xfrm>
            <a:off x="8645406" y="6311080"/>
            <a:ext cx="2222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7"/>
              </a:rPr>
              <a:t>jacevedo@utn.ac.cr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 </a:t>
            </a:r>
          </a:p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8"/>
              </a:rPr>
              <a:t>jacevedo@grupoisua.com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D0D745F-EB04-7D35-3575-0B71B9E78904}"/>
              </a:ext>
            </a:extLst>
          </p:cNvPr>
          <p:cNvSpPr txBox="1"/>
          <p:nvPr/>
        </p:nvSpPr>
        <p:spPr>
          <a:xfrm>
            <a:off x="1028499" y="3753601"/>
            <a:ext cx="48626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Analítica empresarial.</a:t>
            </a:r>
            <a:endParaRPr lang="es-CR" sz="2000" b="1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8FD8C11-6129-B8A8-C151-06B86267A740}"/>
              </a:ext>
            </a:extLst>
          </p:cNvPr>
          <p:cNvSpPr txBox="1"/>
          <p:nvPr/>
        </p:nvSpPr>
        <p:spPr>
          <a:xfrm>
            <a:off x="1028498" y="4220562"/>
            <a:ext cx="48626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>
                <a:solidFill>
                  <a:schemeClr val="bg1">
                    <a:lumMod val="85000"/>
                  </a:schemeClr>
                </a:solidFill>
                <a:latin typeface="Century Gothic" panose="020B0502020202020204" pitchFamily="34" charset="0"/>
              </a:rPr>
              <a:t>Hacia dónde con la prescripción.</a:t>
            </a:r>
            <a:endParaRPr lang="es-CR" sz="2000" dirty="0">
              <a:solidFill>
                <a:schemeClr val="bg1">
                  <a:lumMod val="8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654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AA0026E0-8D5E-6413-6987-F6D475B08CEF}"/>
              </a:ext>
            </a:extLst>
          </p:cNvPr>
          <p:cNvSpPr txBox="1"/>
          <p:nvPr/>
        </p:nvSpPr>
        <p:spPr>
          <a:xfrm>
            <a:off x="1028499" y="1411574"/>
            <a:ext cx="10079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4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Analítica empresarial 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BA5B373-9231-7CA4-12F9-79D59829C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6869" y="6361914"/>
            <a:ext cx="978261" cy="360000"/>
          </a:xfrm>
          <a:prstGeom prst="rect">
            <a:avLst/>
          </a:prstGeom>
        </p:spPr>
      </p:pic>
      <p:pic>
        <p:nvPicPr>
          <p:cNvPr id="10" name="Imagen 9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8A20C02B-9DB2-AA3A-FC05-6CE59C8C5C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11" name="Imagen 10" descr="Icono&#10;&#10;Descripción generada automáticamente">
            <a:extLst>
              <a:ext uri="{FF2B5EF4-FFF2-40B4-BE49-F238E27FC236}">
                <a16:creationId xmlns:a16="http://schemas.microsoft.com/office/drawing/2014/main" id="{97D322D2-00D2-AC2A-C523-1151946880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pic>
        <p:nvPicPr>
          <p:cNvPr id="12" name="Imagen 11" descr="Diagrama&#10;&#10;Descripción generada automáticamente">
            <a:extLst>
              <a:ext uri="{FF2B5EF4-FFF2-40B4-BE49-F238E27FC236}">
                <a16:creationId xmlns:a16="http://schemas.microsoft.com/office/drawing/2014/main" id="{17ACA09C-4DDD-D267-AE0A-B99547DEF41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2057C14-0AF2-3354-58DC-212813CE96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7298" y="6384729"/>
            <a:ext cx="1848108" cy="314369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DD09F091-4E4F-2F4B-85E4-04F07194420A}"/>
              </a:ext>
            </a:extLst>
          </p:cNvPr>
          <p:cNvSpPr txBox="1"/>
          <p:nvPr/>
        </p:nvSpPr>
        <p:spPr>
          <a:xfrm>
            <a:off x="8645406" y="6311080"/>
            <a:ext cx="2222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7"/>
              </a:rPr>
              <a:t>jacevedo@utn.ac.cr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 </a:t>
            </a:r>
          </a:p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8"/>
              </a:rPr>
              <a:t>jacevedo@grupoisua.com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19" name="Freeform 5">
            <a:extLst>
              <a:ext uri="{FF2B5EF4-FFF2-40B4-BE49-F238E27FC236}">
                <a16:creationId xmlns:a16="http://schemas.microsoft.com/office/drawing/2014/main" id="{79BA41D7-52A5-84BB-5F50-9F02B77F171A}"/>
              </a:ext>
            </a:extLst>
          </p:cNvPr>
          <p:cNvSpPr>
            <a:spLocks/>
          </p:cNvSpPr>
          <p:nvPr/>
        </p:nvSpPr>
        <p:spPr bwMode="auto">
          <a:xfrm>
            <a:off x="9007564" y="3007911"/>
            <a:ext cx="1635086" cy="2102984"/>
          </a:xfrm>
          <a:custGeom>
            <a:avLst/>
            <a:gdLst>
              <a:gd name="T0" fmla="*/ 0 w 922"/>
              <a:gd name="T1" fmla="*/ 1044 h 1374"/>
              <a:gd name="T2" fmla="*/ 0 w 922"/>
              <a:gd name="T3" fmla="*/ 0 h 1374"/>
              <a:gd name="T4" fmla="*/ 922 w 922"/>
              <a:gd name="T5" fmla="*/ 0 h 1374"/>
              <a:gd name="T6" fmla="*/ 922 w 922"/>
              <a:gd name="T7" fmla="*/ 1044 h 1374"/>
              <a:gd name="T8" fmla="*/ 452 w 922"/>
              <a:gd name="T9" fmla="*/ 1374 h 1374"/>
              <a:gd name="T10" fmla="*/ 0 w 922"/>
              <a:gd name="T11" fmla="*/ 1044 h 1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22" h="1374">
                <a:moveTo>
                  <a:pt x="0" y="1044"/>
                </a:moveTo>
                <a:lnTo>
                  <a:pt x="0" y="0"/>
                </a:lnTo>
                <a:lnTo>
                  <a:pt x="922" y="0"/>
                </a:lnTo>
                <a:lnTo>
                  <a:pt x="922" y="1044"/>
                </a:lnTo>
                <a:lnTo>
                  <a:pt x="452" y="1374"/>
                </a:lnTo>
                <a:lnTo>
                  <a:pt x="0" y="104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4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Freeform 7">
            <a:extLst>
              <a:ext uri="{FF2B5EF4-FFF2-40B4-BE49-F238E27FC236}">
                <a16:creationId xmlns:a16="http://schemas.microsoft.com/office/drawing/2014/main" id="{A1DEF671-4309-7C30-4562-893C2DAD60A4}"/>
              </a:ext>
            </a:extLst>
          </p:cNvPr>
          <p:cNvSpPr>
            <a:spLocks/>
          </p:cNvSpPr>
          <p:nvPr/>
        </p:nvSpPr>
        <p:spPr bwMode="auto">
          <a:xfrm>
            <a:off x="5275795" y="3007911"/>
            <a:ext cx="1640407" cy="2102984"/>
          </a:xfrm>
          <a:custGeom>
            <a:avLst/>
            <a:gdLst>
              <a:gd name="T0" fmla="*/ 0 w 925"/>
              <a:gd name="T1" fmla="*/ 1044 h 1374"/>
              <a:gd name="T2" fmla="*/ 0 w 925"/>
              <a:gd name="T3" fmla="*/ 0 h 1374"/>
              <a:gd name="T4" fmla="*/ 925 w 925"/>
              <a:gd name="T5" fmla="*/ 0 h 1374"/>
              <a:gd name="T6" fmla="*/ 925 w 925"/>
              <a:gd name="T7" fmla="*/ 1044 h 1374"/>
              <a:gd name="T8" fmla="*/ 453 w 925"/>
              <a:gd name="T9" fmla="*/ 1374 h 1374"/>
              <a:gd name="T10" fmla="*/ 0 w 925"/>
              <a:gd name="T11" fmla="*/ 1044 h 1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25" h="1374">
                <a:moveTo>
                  <a:pt x="0" y="1044"/>
                </a:moveTo>
                <a:lnTo>
                  <a:pt x="0" y="0"/>
                </a:lnTo>
                <a:lnTo>
                  <a:pt x="925" y="0"/>
                </a:lnTo>
                <a:lnTo>
                  <a:pt x="925" y="1044"/>
                </a:lnTo>
                <a:lnTo>
                  <a:pt x="453" y="1374"/>
                </a:lnTo>
                <a:lnTo>
                  <a:pt x="0" y="1044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4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Freeform 9">
            <a:extLst>
              <a:ext uri="{FF2B5EF4-FFF2-40B4-BE49-F238E27FC236}">
                <a16:creationId xmlns:a16="http://schemas.microsoft.com/office/drawing/2014/main" id="{A6B362F5-DACF-B137-5C8C-156EA5FB9EF7}"/>
              </a:ext>
            </a:extLst>
          </p:cNvPr>
          <p:cNvSpPr>
            <a:spLocks/>
          </p:cNvSpPr>
          <p:nvPr/>
        </p:nvSpPr>
        <p:spPr bwMode="auto">
          <a:xfrm>
            <a:off x="1549350" y="3007911"/>
            <a:ext cx="1638633" cy="2102984"/>
          </a:xfrm>
          <a:custGeom>
            <a:avLst/>
            <a:gdLst>
              <a:gd name="T0" fmla="*/ 0 w 924"/>
              <a:gd name="T1" fmla="*/ 1044 h 1374"/>
              <a:gd name="T2" fmla="*/ 0 w 924"/>
              <a:gd name="T3" fmla="*/ 0 h 1374"/>
              <a:gd name="T4" fmla="*/ 924 w 924"/>
              <a:gd name="T5" fmla="*/ 0 h 1374"/>
              <a:gd name="T6" fmla="*/ 924 w 924"/>
              <a:gd name="T7" fmla="*/ 1044 h 1374"/>
              <a:gd name="T8" fmla="*/ 452 w 924"/>
              <a:gd name="T9" fmla="*/ 1374 h 1374"/>
              <a:gd name="T10" fmla="*/ 0 w 924"/>
              <a:gd name="T11" fmla="*/ 1044 h 1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24" h="1374">
                <a:moveTo>
                  <a:pt x="0" y="1044"/>
                </a:moveTo>
                <a:lnTo>
                  <a:pt x="0" y="0"/>
                </a:lnTo>
                <a:lnTo>
                  <a:pt x="924" y="0"/>
                </a:lnTo>
                <a:lnTo>
                  <a:pt x="924" y="1044"/>
                </a:lnTo>
                <a:lnTo>
                  <a:pt x="452" y="1374"/>
                </a:lnTo>
                <a:lnTo>
                  <a:pt x="0" y="1044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4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B546C4A8-4FA1-ACFE-9F99-5F7B1BC9A8DF}"/>
              </a:ext>
            </a:extLst>
          </p:cNvPr>
          <p:cNvSpPr txBox="1"/>
          <p:nvPr/>
        </p:nvSpPr>
        <p:spPr>
          <a:xfrm>
            <a:off x="1132087" y="5110895"/>
            <a:ext cx="247315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3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Descriptiva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CC6C42F-93FB-ADAE-4639-0643CFB97211}"/>
              </a:ext>
            </a:extLst>
          </p:cNvPr>
          <p:cNvSpPr txBox="1"/>
          <p:nvPr/>
        </p:nvSpPr>
        <p:spPr>
          <a:xfrm>
            <a:off x="4859419" y="5110895"/>
            <a:ext cx="247315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3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Predictiva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531C30B4-2ED4-F2A8-A86D-009A1C2EEE62}"/>
              </a:ext>
            </a:extLst>
          </p:cNvPr>
          <p:cNvSpPr txBox="1"/>
          <p:nvPr/>
        </p:nvSpPr>
        <p:spPr>
          <a:xfrm>
            <a:off x="8588528" y="5097302"/>
            <a:ext cx="247315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3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Prescriptiva</a:t>
            </a:r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5" name="Vista general de diapositiva 4">
                <a:extLst>
                  <a:ext uri="{FF2B5EF4-FFF2-40B4-BE49-F238E27FC236}">
                    <a16:creationId xmlns:a16="http://schemas.microsoft.com/office/drawing/2014/main" id="{6B7A2AB3-29CA-6023-2198-B2A8EF42BA8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633896950"/>
                  </p:ext>
                </p:extLst>
              </p:nvPr>
            </p:nvGraphicFramePr>
            <p:xfrm>
              <a:off x="1648666" y="3689218"/>
              <a:ext cx="1440000" cy="810000"/>
            </p:xfrm>
            <a:graphic>
              <a:graphicData uri="http://schemas.microsoft.com/office/powerpoint/2016/slidezoom">
                <pslz:sldZm>
                  <pslz:sldZmObj sldId="279" cId="1182517641">
                    <pslz:zmPr id="{706B1C2D-4BC1-46E4-AE9E-7667E47A041B}" returnToParent="0" transitionDur="1000">
                      <p166:blipFill xmlns:p166="http://schemas.microsoft.com/office/powerpoint/2016/6/main">
                        <a:blip r:embed="rId9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440000" cy="8100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5" name="Vista general de diapositiva 4">
                <a:hlinkClick r:id="rId10" action="ppaction://hlinksldjump"/>
                <a:extLst>
                  <a:ext uri="{FF2B5EF4-FFF2-40B4-BE49-F238E27FC236}">
                    <a16:creationId xmlns:a16="http://schemas.microsoft.com/office/drawing/2014/main" id="{6B7A2AB3-29CA-6023-2198-B2A8EF42BA8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648666" y="3689218"/>
                <a:ext cx="1440000" cy="8100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7" name="Vista general de diapositiva 6">
                <a:extLst>
                  <a:ext uri="{FF2B5EF4-FFF2-40B4-BE49-F238E27FC236}">
                    <a16:creationId xmlns:a16="http://schemas.microsoft.com/office/drawing/2014/main" id="{63E9C8E9-B170-8B8B-DCB4-6661CCC20650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47022154"/>
                  </p:ext>
                </p:extLst>
              </p:nvPr>
            </p:nvGraphicFramePr>
            <p:xfrm>
              <a:off x="5375998" y="3654403"/>
              <a:ext cx="1440000" cy="810000"/>
            </p:xfrm>
            <a:graphic>
              <a:graphicData uri="http://schemas.microsoft.com/office/powerpoint/2016/slidezoom">
                <pslz:sldZm>
                  <pslz:sldZmObj sldId="280" cId="34659007">
                    <pslz:zmPr id="{572F8062-8894-43A1-8CF8-139F6E7E8572}" returnToParent="0" transitionDur="1000">
                      <p166:blipFill xmlns:p166="http://schemas.microsoft.com/office/powerpoint/2016/6/main">
                        <a:blip r:embed="rId1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440000" cy="8100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7" name="Vista general de diapositiva 6">
                <a:hlinkClick r:id="rId13" action="ppaction://hlinksldjump"/>
                <a:extLst>
                  <a:ext uri="{FF2B5EF4-FFF2-40B4-BE49-F238E27FC236}">
                    <a16:creationId xmlns:a16="http://schemas.microsoft.com/office/drawing/2014/main" id="{63E9C8E9-B170-8B8B-DCB4-6661CCC2065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5375998" y="3654403"/>
                <a:ext cx="1440000" cy="8100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13" name="Vista general de diapositiva 12">
                <a:extLst>
                  <a:ext uri="{FF2B5EF4-FFF2-40B4-BE49-F238E27FC236}">
                    <a16:creationId xmlns:a16="http://schemas.microsoft.com/office/drawing/2014/main" id="{9E588912-9B16-B840-F41E-70AA65D336DC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645878191"/>
                  </p:ext>
                </p:extLst>
              </p:nvPr>
            </p:nvGraphicFramePr>
            <p:xfrm>
              <a:off x="9105107" y="3689218"/>
              <a:ext cx="1440000" cy="810000"/>
            </p:xfrm>
            <a:graphic>
              <a:graphicData uri="http://schemas.microsoft.com/office/powerpoint/2016/slidezoom">
                <pslz:sldZm>
                  <pslz:sldZmObj sldId="281" cId="2138320166">
                    <pslz:zmPr id="{7E20AF79-357A-43E8-917F-7C0D796D8A51}" returnToParent="0" transitionDur="1000">
                      <p166:blipFill xmlns:p166="http://schemas.microsoft.com/office/powerpoint/2016/6/main">
                        <a:blip r:embed="rId1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440000" cy="8100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13" name="Vista general de diapositiva 12">
                <a:hlinkClick r:id="rId16" action="ppaction://hlinksldjump"/>
                <a:extLst>
                  <a:ext uri="{FF2B5EF4-FFF2-40B4-BE49-F238E27FC236}">
                    <a16:creationId xmlns:a16="http://schemas.microsoft.com/office/drawing/2014/main" id="{9E588912-9B16-B840-F41E-70AA65D336DC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9105107" y="3689218"/>
                <a:ext cx="1440000" cy="8100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48975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CBA5B373-9231-7CA4-12F9-79D59829C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6869" y="6361914"/>
            <a:ext cx="978261" cy="360000"/>
          </a:xfrm>
          <a:prstGeom prst="rect">
            <a:avLst/>
          </a:prstGeom>
        </p:spPr>
      </p:pic>
      <p:pic>
        <p:nvPicPr>
          <p:cNvPr id="10" name="Imagen 9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8A20C02B-9DB2-AA3A-FC05-6CE59C8C5C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11" name="Imagen 10" descr="Icono&#10;&#10;Descripción generada automáticamente">
            <a:extLst>
              <a:ext uri="{FF2B5EF4-FFF2-40B4-BE49-F238E27FC236}">
                <a16:creationId xmlns:a16="http://schemas.microsoft.com/office/drawing/2014/main" id="{97D322D2-00D2-AC2A-C523-1151946880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pic>
        <p:nvPicPr>
          <p:cNvPr id="12" name="Imagen 11" descr="Diagrama&#10;&#10;Descripción generada automáticamente">
            <a:extLst>
              <a:ext uri="{FF2B5EF4-FFF2-40B4-BE49-F238E27FC236}">
                <a16:creationId xmlns:a16="http://schemas.microsoft.com/office/drawing/2014/main" id="{17ACA09C-4DDD-D267-AE0A-B99547DEF41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2057C14-0AF2-3354-58DC-212813CE96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7298" y="6384729"/>
            <a:ext cx="1848108" cy="314369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D352DFDF-B366-C499-2331-112FF210E20D}"/>
              </a:ext>
            </a:extLst>
          </p:cNvPr>
          <p:cNvSpPr txBox="1"/>
          <p:nvPr/>
        </p:nvSpPr>
        <p:spPr>
          <a:xfrm>
            <a:off x="8645406" y="6311080"/>
            <a:ext cx="2222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7"/>
              </a:rPr>
              <a:t>jacevedo@utn.ac.cr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 </a:t>
            </a:r>
          </a:p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8"/>
              </a:rPr>
              <a:t>jacevedo@grupoisua.com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4278C003-F420-FCEB-C2CD-7961B65DF4B2}"/>
              </a:ext>
            </a:extLst>
          </p:cNvPr>
          <p:cNvSpPr txBox="1">
            <a:spLocks/>
          </p:cNvSpPr>
          <p:nvPr/>
        </p:nvSpPr>
        <p:spPr>
          <a:xfrm>
            <a:off x="1028498" y="1633929"/>
            <a:ext cx="9914322" cy="46169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tx1"/>
                </a:solidFill>
                <a:latin typeface="Helvetica LT Std" panose="020B05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2000" dirty="0">
                <a:solidFill>
                  <a:srgbClr val="05226D"/>
                </a:solidFill>
              </a:rPr>
              <a:t>Jason Gabriel Acevedo Esquivel es:</a:t>
            </a:r>
          </a:p>
          <a:p>
            <a:pPr marL="0" indent="0">
              <a:buNone/>
            </a:pPr>
            <a:endParaRPr lang="es-MX" sz="2000" dirty="0">
              <a:solidFill>
                <a:srgbClr val="05226D"/>
              </a:solidFill>
            </a:endParaRPr>
          </a:p>
          <a:p>
            <a:pPr lvl="1">
              <a:buBlip>
                <a:blip r:embed="rId9">
                  <a:extLs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</a:buBlip>
            </a:pPr>
            <a:r>
              <a:rPr lang="es-MX" sz="2000" dirty="0">
                <a:solidFill>
                  <a:srgbClr val="05226D"/>
                </a:solidFill>
              </a:rPr>
              <a:t>Esposo, padre y pariente.</a:t>
            </a:r>
          </a:p>
          <a:p>
            <a:pPr lvl="1">
              <a:buBlip>
                <a:blip r:embed="rId9">
                  <a:extLs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</a:buBlip>
            </a:pPr>
            <a:r>
              <a:rPr lang="es-MX" sz="2000" dirty="0">
                <a:solidFill>
                  <a:srgbClr val="05226D"/>
                </a:solidFill>
              </a:rPr>
              <a:t>Gestor de cambio hacia el desarrollo de la humanidad hace 15 años. </a:t>
            </a:r>
          </a:p>
          <a:p>
            <a:pPr marL="457200" lvl="1" indent="0">
              <a:buNone/>
            </a:pPr>
            <a:endParaRPr lang="es-MX" sz="2000" dirty="0">
              <a:solidFill>
                <a:srgbClr val="05226D"/>
              </a:solidFill>
            </a:endParaRPr>
          </a:p>
          <a:p>
            <a:pPr lvl="2">
              <a:buBlip>
                <a:blip r:embed="rId9">
                  <a:extLs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</a:buBlip>
            </a:pPr>
            <a:r>
              <a:rPr lang="es-MX" b="1" dirty="0">
                <a:solidFill>
                  <a:srgbClr val="05226D"/>
                </a:solidFill>
              </a:rPr>
              <a:t>Profesor</a:t>
            </a:r>
            <a:r>
              <a:rPr lang="es-MX" dirty="0">
                <a:solidFill>
                  <a:srgbClr val="05226D"/>
                </a:solidFill>
              </a:rPr>
              <a:t> en ingeniería y negocios. </a:t>
            </a:r>
          </a:p>
          <a:p>
            <a:pPr lvl="2">
              <a:buBlip>
                <a:blip r:embed="rId9">
                  <a:extLs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</a:buBlip>
            </a:pPr>
            <a:r>
              <a:rPr lang="es-MX" b="1" dirty="0">
                <a:solidFill>
                  <a:srgbClr val="05226D"/>
                </a:solidFill>
              </a:rPr>
              <a:t>Investigador</a:t>
            </a:r>
            <a:r>
              <a:rPr lang="es-MX" dirty="0">
                <a:solidFill>
                  <a:srgbClr val="05226D"/>
                </a:solidFill>
              </a:rPr>
              <a:t> en aprendizaje por refuerzo y valoración de empresas.</a:t>
            </a:r>
          </a:p>
          <a:p>
            <a:pPr lvl="2">
              <a:buBlip>
                <a:blip r:embed="rId9">
                  <a:extLs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</a:buBlip>
            </a:pPr>
            <a:r>
              <a:rPr lang="es-MX" b="1" dirty="0">
                <a:solidFill>
                  <a:srgbClr val="05226D"/>
                </a:solidFill>
              </a:rPr>
              <a:t>Consultor</a:t>
            </a:r>
            <a:r>
              <a:rPr lang="es-MX" dirty="0">
                <a:solidFill>
                  <a:srgbClr val="05226D"/>
                </a:solidFill>
              </a:rPr>
              <a:t> en estrategia y operaciones (excelencia operacional, transformación digital, analítica, fusiones y adquisiciones, entre otras áreas).</a:t>
            </a:r>
          </a:p>
          <a:p>
            <a:pPr lvl="2">
              <a:buBlip>
                <a:blip r:embed="rId9">
                  <a:extLs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</a:buBlip>
            </a:pPr>
            <a:r>
              <a:rPr lang="es-MX" b="1" dirty="0">
                <a:solidFill>
                  <a:srgbClr val="05226D"/>
                </a:solidFill>
              </a:rPr>
              <a:t>Asesor</a:t>
            </a:r>
            <a:r>
              <a:rPr lang="es-MX" dirty="0">
                <a:solidFill>
                  <a:srgbClr val="05226D"/>
                </a:solidFill>
              </a:rPr>
              <a:t> de organizaciones gubernamentales y no gubernamentales. </a:t>
            </a:r>
          </a:p>
          <a:p>
            <a:pPr lvl="2">
              <a:buBlip>
                <a:blip r:embed="rId9">
                  <a:extLs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</a:buBlip>
            </a:pPr>
            <a:r>
              <a:rPr lang="es-MX" b="1" dirty="0">
                <a:solidFill>
                  <a:srgbClr val="05226D"/>
                </a:solidFill>
              </a:rPr>
              <a:t>Divulgador</a:t>
            </a:r>
            <a:r>
              <a:rPr lang="es-MX" dirty="0">
                <a:solidFill>
                  <a:srgbClr val="05226D"/>
                </a:solidFill>
              </a:rPr>
              <a:t> a través de ponencias, entrevista y entre otros medios. </a:t>
            </a:r>
          </a:p>
          <a:p>
            <a:pPr marL="457200" lvl="1" indent="0">
              <a:buNone/>
            </a:pPr>
            <a:endParaRPr lang="es-MX" sz="2000" dirty="0">
              <a:solidFill>
                <a:srgbClr val="05226D"/>
              </a:solidFill>
            </a:endParaRPr>
          </a:p>
          <a:p>
            <a:pPr lvl="2">
              <a:buBlip>
                <a:blip r:embed="rId9">
                  <a:extLs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</a:buBlip>
            </a:pPr>
            <a:r>
              <a:rPr lang="es-MX" sz="1800" dirty="0">
                <a:solidFill>
                  <a:srgbClr val="05226D"/>
                </a:solidFill>
              </a:rPr>
              <a:t>Grado en Ingeniería Industrial y posgrados en Estrategia e Investigación de Operaciones. </a:t>
            </a:r>
          </a:p>
          <a:p>
            <a:pPr marL="457200" lvl="1" indent="0">
              <a:buNone/>
            </a:pPr>
            <a:endParaRPr lang="es-CR" sz="2000" dirty="0">
              <a:solidFill>
                <a:srgbClr val="0522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326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CBA5B373-9231-7CA4-12F9-79D59829C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6869" y="6361914"/>
            <a:ext cx="978261" cy="360000"/>
          </a:xfrm>
          <a:prstGeom prst="rect">
            <a:avLst/>
          </a:prstGeom>
        </p:spPr>
      </p:pic>
      <p:pic>
        <p:nvPicPr>
          <p:cNvPr id="10" name="Imagen 9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8A20C02B-9DB2-AA3A-FC05-6CE59C8C5C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11" name="Imagen 10" descr="Icono&#10;&#10;Descripción generada automáticamente">
            <a:extLst>
              <a:ext uri="{FF2B5EF4-FFF2-40B4-BE49-F238E27FC236}">
                <a16:creationId xmlns:a16="http://schemas.microsoft.com/office/drawing/2014/main" id="{97D322D2-00D2-AC2A-C523-1151946880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pic>
        <p:nvPicPr>
          <p:cNvPr id="12" name="Imagen 11" descr="Diagrama&#10;&#10;Descripción generada automáticamente">
            <a:extLst>
              <a:ext uri="{FF2B5EF4-FFF2-40B4-BE49-F238E27FC236}">
                <a16:creationId xmlns:a16="http://schemas.microsoft.com/office/drawing/2014/main" id="{17ACA09C-4DDD-D267-AE0A-B99547DEF41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2057C14-0AF2-3354-58DC-212813CE96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7298" y="6384729"/>
            <a:ext cx="1848108" cy="314369"/>
          </a:xfrm>
          <a:prstGeom prst="rect">
            <a:avLst/>
          </a:prstGeom>
        </p:spPr>
      </p:pic>
      <p:sp>
        <p:nvSpPr>
          <p:cNvPr id="36" name="CuadroTexto 35">
            <a:extLst>
              <a:ext uri="{FF2B5EF4-FFF2-40B4-BE49-F238E27FC236}">
                <a16:creationId xmlns:a16="http://schemas.microsoft.com/office/drawing/2014/main" id="{8B89AB11-7E4E-55A0-EBC4-12955F466500}"/>
              </a:ext>
            </a:extLst>
          </p:cNvPr>
          <p:cNvSpPr txBox="1"/>
          <p:nvPr/>
        </p:nvSpPr>
        <p:spPr>
          <a:xfrm>
            <a:off x="8645406" y="6311080"/>
            <a:ext cx="2222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7"/>
              </a:rPr>
              <a:t>jacevedo@utn.ac.cr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 </a:t>
            </a:r>
          </a:p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8"/>
              </a:rPr>
              <a:t>jacevedo@grupoisua.com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376B7AE-6C04-2612-B6C0-4ED48D4B7C1E}"/>
              </a:ext>
            </a:extLst>
          </p:cNvPr>
          <p:cNvSpPr txBox="1"/>
          <p:nvPr/>
        </p:nvSpPr>
        <p:spPr>
          <a:xfrm>
            <a:off x="1028499" y="1411574"/>
            <a:ext cx="10079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4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Analítica descriptiva</a:t>
            </a:r>
            <a:endParaRPr lang="es-CR" sz="20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7933808B-05F8-F846-6EFE-378331B2E31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999" y="2201357"/>
            <a:ext cx="3600000" cy="2297437"/>
          </a:xfrm>
          <a:prstGeom prst="rect">
            <a:avLst/>
          </a:prstGeom>
        </p:spPr>
      </p:pic>
      <p:pic>
        <p:nvPicPr>
          <p:cNvPr id="3" name="Imagen 2" descr="Gráfico, Gráfico de cajas y bigotes&#10;&#10;Descripción generada automáticamente">
            <a:extLst>
              <a:ext uri="{FF2B5EF4-FFF2-40B4-BE49-F238E27FC236}">
                <a16:creationId xmlns:a16="http://schemas.microsoft.com/office/drawing/2014/main" id="{AA7800AD-2453-E8D7-D66C-A094C8BF36B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2145" y="2698794"/>
            <a:ext cx="3600000" cy="360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812B3926-E5F9-C344-59C5-FD28A08287E4}"/>
              </a:ext>
            </a:extLst>
          </p:cNvPr>
          <p:cNvSpPr txBox="1"/>
          <p:nvPr/>
        </p:nvSpPr>
        <p:spPr>
          <a:xfrm>
            <a:off x="1028498" y="3640521"/>
            <a:ext cx="273403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3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¿Qué pasó?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2AA1DE3C-17BE-7DDF-B5A5-D9D83A396DC6}"/>
              </a:ext>
            </a:extLst>
          </p:cNvPr>
          <p:cNvSpPr/>
          <p:nvPr/>
        </p:nvSpPr>
        <p:spPr>
          <a:xfrm>
            <a:off x="167569" y="6361914"/>
            <a:ext cx="5439300" cy="33718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12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Fuente: https://es.stackoverflow.com/questions/231468/generar-gr%C3%A1fico-boxplot-con-matplotlib-python-3-6 </a:t>
            </a:r>
          </a:p>
        </p:txBody>
      </p:sp>
    </p:spTree>
    <p:extLst>
      <p:ext uri="{BB962C8B-B14F-4D97-AF65-F5344CB8AC3E}">
        <p14:creationId xmlns:p14="http://schemas.microsoft.com/office/powerpoint/2010/main" val="1182517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CBA5B373-9231-7CA4-12F9-79D59829C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6869" y="6361914"/>
            <a:ext cx="978261" cy="360000"/>
          </a:xfrm>
          <a:prstGeom prst="rect">
            <a:avLst/>
          </a:prstGeom>
        </p:spPr>
      </p:pic>
      <p:pic>
        <p:nvPicPr>
          <p:cNvPr id="10" name="Imagen 9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8A20C02B-9DB2-AA3A-FC05-6CE59C8C5C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11" name="Imagen 10" descr="Icono&#10;&#10;Descripción generada automáticamente">
            <a:extLst>
              <a:ext uri="{FF2B5EF4-FFF2-40B4-BE49-F238E27FC236}">
                <a16:creationId xmlns:a16="http://schemas.microsoft.com/office/drawing/2014/main" id="{97D322D2-00D2-AC2A-C523-1151946880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pic>
        <p:nvPicPr>
          <p:cNvPr id="12" name="Imagen 11" descr="Diagrama&#10;&#10;Descripción generada automáticamente">
            <a:extLst>
              <a:ext uri="{FF2B5EF4-FFF2-40B4-BE49-F238E27FC236}">
                <a16:creationId xmlns:a16="http://schemas.microsoft.com/office/drawing/2014/main" id="{17ACA09C-4DDD-D267-AE0A-B99547DEF41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2057C14-0AF2-3354-58DC-212813CE96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7298" y="6384729"/>
            <a:ext cx="1848108" cy="314369"/>
          </a:xfrm>
          <a:prstGeom prst="rect">
            <a:avLst/>
          </a:prstGeom>
        </p:spPr>
      </p:pic>
      <p:sp>
        <p:nvSpPr>
          <p:cNvPr id="36" name="CuadroTexto 35">
            <a:extLst>
              <a:ext uri="{FF2B5EF4-FFF2-40B4-BE49-F238E27FC236}">
                <a16:creationId xmlns:a16="http://schemas.microsoft.com/office/drawing/2014/main" id="{8B89AB11-7E4E-55A0-EBC4-12955F466500}"/>
              </a:ext>
            </a:extLst>
          </p:cNvPr>
          <p:cNvSpPr txBox="1"/>
          <p:nvPr/>
        </p:nvSpPr>
        <p:spPr>
          <a:xfrm>
            <a:off x="8645406" y="6311080"/>
            <a:ext cx="2222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7"/>
              </a:rPr>
              <a:t>jacevedo@utn.ac.cr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 </a:t>
            </a:r>
          </a:p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8"/>
              </a:rPr>
              <a:t>jacevedo@grupoisua.com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376B7AE-6C04-2612-B6C0-4ED48D4B7C1E}"/>
              </a:ext>
            </a:extLst>
          </p:cNvPr>
          <p:cNvSpPr txBox="1"/>
          <p:nvPr/>
        </p:nvSpPr>
        <p:spPr>
          <a:xfrm>
            <a:off x="1028499" y="1411574"/>
            <a:ext cx="10079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4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Analítica predictiva</a:t>
            </a:r>
            <a:endParaRPr lang="es-CR" sz="20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8" name="Imagen 7" descr="Gráfico, Gráfico de dispersión&#10;&#10;Descripción generada automáticamente">
            <a:extLst>
              <a:ext uri="{FF2B5EF4-FFF2-40B4-BE49-F238E27FC236}">
                <a16:creationId xmlns:a16="http://schemas.microsoft.com/office/drawing/2014/main" id="{67A13A1A-BE5E-34FB-C8C7-878990DE46C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8105" y="2348353"/>
            <a:ext cx="3600000" cy="36000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FF141EED-06BC-9EF9-D687-EDC88C96A906}"/>
              </a:ext>
            </a:extLst>
          </p:cNvPr>
          <p:cNvSpPr txBox="1"/>
          <p:nvPr/>
        </p:nvSpPr>
        <p:spPr>
          <a:xfrm>
            <a:off x="1028498" y="3640521"/>
            <a:ext cx="323960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3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¿Qué pasará?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65646D22-6B5C-ABCF-602E-700BEA7C83D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057116" y="2021137"/>
            <a:ext cx="3960000" cy="3960000"/>
          </a:xfrm>
          <a:prstGeom prst="rect">
            <a:avLst/>
          </a:prstGeom>
        </p:spPr>
      </p:pic>
      <p:sp>
        <p:nvSpPr>
          <p:cNvPr id="17" name="Rectángulo 16">
            <a:extLst>
              <a:ext uri="{FF2B5EF4-FFF2-40B4-BE49-F238E27FC236}">
                <a16:creationId xmlns:a16="http://schemas.microsoft.com/office/drawing/2014/main" id="{DBD351F4-D50B-7E1E-2452-33BE3BEF417D}"/>
              </a:ext>
            </a:extLst>
          </p:cNvPr>
          <p:cNvSpPr/>
          <p:nvPr/>
        </p:nvSpPr>
        <p:spPr>
          <a:xfrm>
            <a:off x="167569" y="6361914"/>
            <a:ext cx="5439300" cy="33718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12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Fuente: https://www.statdeveloper.com/regresion-logistica-en-python/</a:t>
            </a:r>
          </a:p>
          <a:p>
            <a:pPr algn="ctr"/>
            <a:r>
              <a:rPr lang="es-CR" sz="12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https://doi.org/10.1016/j.ijinfomgt.2019.04.003</a:t>
            </a:r>
          </a:p>
        </p:txBody>
      </p:sp>
    </p:spTree>
    <p:extLst>
      <p:ext uri="{BB962C8B-B14F-4D97-AF65-F5344CB8AC3E}">
        <p14:creationId xmlns:p14="http://schemas.microsoft.com/office/powerpoint/2010/main" val="34659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CBA5B373-9231-7CA4-12F9-79D59829C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6869" y="6361914"/>
            <a:ext cx="978261" cy="360000"/>
          </a:xfrm>
          <a:prstGeom prst="rect">
            <a:avLst/>
          </a:prstGeom>
        </p:spPr>
      </p:pic>
      <p:pic>
        <p:nvPicPr>
          <p:cNvPr id="10" name="Imagen 9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8A20C02B-9DB2-AA3A-FC05-6CE59C8C5C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11" name="Imagen 10" descr="Icono&#10;&#10;Descripción generada automáticamente">
            <a:extLst>
              <a:ext uri="{FF2B5EF4-FFF2-40B4-BE49-F238E27FC236}">
                <a16:creationId xmlns:a16="http://schemas.microsoft.com/office/drawing/2014/main" id="{97D322D2-00D2-AC2A-C523-1151946880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pic>
        <p:nvPicPr>
          <p:cNvPr id="12" name="Imagen 11" descr="Diagrama&#10;&#10;Descripción generada automáticamente">
            <a:extLst>
              <a:ext uri="{FF2B5EF4-FFF2-40B4-BE49-F238E27FC236}">
                <a16:creationId xmlns:a16="http://schemas.microsoft.com/office/drawing/2014/main" id="{17ACA09C-4DDD-D267-AE0A-B99547DEF41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2057C14-0AF2-3354-58DC-212813CE96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7298" y="6384729"/>
            <a:ext cx="1848108" cy="314369"/>
          </a:xfrm>
          <a:prstGeom prst="rect">
            <a:avLst/>
          </a:prstGeom>
        </p:spPr>
      </p:pic>
      <p:sp>
        <p:nvSpPr>
          <p:cNvPr id="36" name="CuadroTexto 35">
            <a:extLst>
              <a:ext uri="{FF2B5EF4-FFF2-40B4-BE49-F238E27FC236}">
                <a16:creationId xmlns:a16="http://schemas.microsoft.com/office/drawing/2014/main" id="{8B89AB11-7E4E-55A0-EBC4-12955F466500}"/>
              </a:ext>
            </a:extLst>
          </p:cNvPr>
          <p:cNvSpPr txBox="1"/>
          <p:nvPr/>
        </p:nvSpPr>
        <p:spPr>
          <a:xfrm>
            <a:off x="8645406" y="6311080"/>
            <a:ext cx="2222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7"/>
              </a:rPr>
              <a:t>jacevedo@utn.ac.cr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 </a:t>
            </a:r>
          </a:p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8"/>
              </a:rPr>
              <a:t>jacevedo@grupoisua.com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376B7AE-6C04-2612-B6C0-4ED48D4B7C1E}"/>
              </a:ext>
            </a:extLst>
          </p:cNvPr>
          <p:cNvSpPr txBox="1"/>
          <p:nvPr/>
        </p:nvSpPr>
        <p:spPr>
          <a:xfrm>
            <a:off x="1028499" y="1411574"/>
            <a:ext cx="10079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4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Analítica prescriptiva</a:t>
            </a:r>
          </a:p>
        </p:txBody>
      </p:sp>
      <p:pic>
        <p:nvPicPr>
          <p:cNvPr id="3" name="Imagen 2" descr="Diagrama&#10;&#10;Descripción generada automáticamente">
            <a:extLst>
              <a:ext uri="{FF2B5EF4-FFF2-40B4-BE49-F238E27FC236}">
                <a16:creationId xmlns:a16="http://schemas.microsoft.com/office/drawing/2014/main" id="{B953693E-7FA2-3520-5607-5408FAF714F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999" y="2348353"/>
            <a:ext cx="3600000" cy="360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BEC34F1D-3D72-D83A-3B64-FCDBE4D9D002}"/>
              </a:ext>
            </a:extLst>
          </p:cNvPr>
          <p:cNvSpPr txBox="1"/>
          <p:nvPr/>
        </p:nvSpPr>
        <p:spPr>
          <a:xfrm>
            <a:off x="1028498" y="3640521"/>
            <a:ext cx="32396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3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¿Qué debería hacer?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B53ACC2E-37F5-A47E-1328-CBF000A9B76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645406" y="1988353"/>
            <a:ext cx="2992779" cy="396000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6EF69F6E-B1E6-6DD1-7F5B-ED69F9B1594F}"/>
              </a:ext>
            </a:extLst>
          </p:cNvPr>
          <p:cNvSpPr/>
          <p:nvPr/>
        </p:nvSpPr>
        <p:spPr>
          <a:xfrm>
            <a:off x="167569" y="6361914"/>
            <a:ext cx="5227132" cy="33718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12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Fuente: https://www.geeksforgeeks.org/markov-decision-process/</a:t>
            </a:r>
          </a:p>
          <a:p>
            <a:pPr algn="ctr"/>
            <a:r>
              <a:rPr lang="es-CR" sz="12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hhttps://doi.org/10.1016/j.ijinfomgt.2019.04.003</a:t>
            </a:r>
          </a:p>
        </p:txBody>
      </p:sp>
    </p:spTree>
    <p:extLst>
      <p:ext uri="{BB962C8B-B14F-4D97-AF65-F5344CB8AC3E}">
        <p14:creationId xmlns:p14="http://schemas.microsoft.com/office/powerpoint/2010/main" val="2138320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AA0026E0-8D5E-6413-6987-F6D475B08CEF}"/>
              </a:ext>
            </a:extLst>
          </p:cNvPr>
          <p:cNvSpPr txBox="1"/>
          <p:nvPr/>
        </p:nvSpPr>
        <p:spPr>
          <a:xfrm>
            <a:off x="1028499" y="1411574"/>
            <a:ext cx="10079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4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Analítica empresarial 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BA5B373-9231-7CA4-12F9-79D59829C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6869" y="6361914"/>
            <a:ext cx="978261" cy="360000"/>
          </a:xfrm>
          <a:prstGeom prst="rect">
            <a:avLst/>
          </a:prstGeom>
        </p:spPr>
      </p:pic>
      <p:pic>
        <p:nvPicPr>
          <p:cNvPr id="10" name="Imagen 9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8A20C02B-9DB2-AA3A-FC05-6CE59C8C5C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11" name="Imagen 10" descr="Icono&#10;&#10;Descripción generada automáticamente">
            <a:extLst>
              <a:ext uri="{FF2B5EF4-FFF2-40B4-BE49-F238E27FC236}">
                <a16:creationId xmlns:a16="http://schemas.microsoft.com/office/drawing/2014/main" id="{97D322D2-00D2-AC2A-C523-1151946880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pic>
        <p:nvPicPr>
          <p:cNvPr id="12" name="Imagen 11" descr="Diagrama&#10;&#10;Descripción generada automáticamente">
            <a:extLst>
              <a:ext uri="{FF2B5EF4-FFF2-40B4-BE49-F238E27FC236}">
                <a16:creationId xmlns:a16="http://schemas.microsoft.com/office/drawing/2014/main" id="{17ACA09C-4DDD-D267-AE0A-B99547DEF41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2057C14-0AF2-3354-58DC-212813CE96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7298" y="6384729"/>
            <a:ext cx="1848108" cy="314369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DD09F091-4E4F-2F4B-85E4-04F07194420A}"/>
              </a:ext>
            </a:extLst>
          </p:cNvPr>
          <p:cNvSpPr txBox="1"/>
          <p:nvPr/>
        </p:nvSpPr>
        <p:spPr>
          <a:xfrm>
            <a:off x="8645406" y="6311080"/>
            <a:ext cx="2222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7"/>
              </a:rPr>
              <a:t>jacevedo@utn.ac.cr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 </a:t>
            </a:r>
          </a:p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8"/>
              </a:rPr>
              <a:t>jacevedo@grupoisua.com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19" name="Freeform 5">
            <a:extLst>
              <a:ext uri="{FF2B5EF4-FFF2-40B4-BE49-F238E27FC236}">
                <a16:creationId xmlns:a16="http://schemas.microsoft.com/office/drawing/2014/main" id="{79BA41D7-52A5-84BB-5F50-9F02B77F171A}"/>
              </a:ext>
            </a:extLst>
          </p:cNvPr>
          <p:cNvSpPr>
            <a:spLocks/>
          </p:cNvSpPr>
          <p:nvPr/>
        </p:nvSpPr>
        <p:spPr bwMode="auto">
          <a:xfrm>
            <a:off x="9007564" y="3007911"/>
            <a:ext cx="1635086" cy="2102984"/>
          </a:xfrm>
          <a:custGeom>
            <a:avLst/>
            <a:gdLst>
              <a:gd name="T0" fmla="*/ 0 w 922"/>
              <a:gd name="T1" fmla="*/ 1044 h 1374"/>
              <a:gd name="T2" fmla="*/ 0 w 922"/>
              <a:gd name="T3" fmla="*/ 0 h 1374"/>
              <a:gd name="T4" fmla="*/ 922 w 922"/>
              <a:gd name="T5" fmla="*/ 0 h 1374"/>
              <a:gd name="T6" fmla="*/ 922 w 922"/>
              <a:gd name="T7" fmla="*/ 1044 h 1374"/>
              <a:gd name="T8" fmla="*/ 452 w 922"/>
              <a:gd name="T9" fmla="*/ 1374 h 1374"/>
              <a:gd name="T10" fmla="*/ 0 w 922"/>
              <a:gd name="T11" fmla="*/ 1044 h 1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22" h="1374">
                <a:moveTo>
                  <a:pt x="0" y="1044"/>
                </a:moveTo>
                <a:lnTo>
                  <a:pt x="0" y="0"/>
                </a:lnTo>
                <a:lnTo>
                  <a:pt x="922" y="0"/>
                </a:lnTo>
                <a:lnTo>
                  <a:pt x="922" y="1044"/>
                </a:lnTo>
                <a:lnTo>
                  <a:pt x="452" y="1374"/>
                </a:lnTo>
                <a:lnTo>
                  <a:pt x="0" y="104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4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Freeform 7">
            <a:extLst>
              <a:ext uri="{FF2B5EF4-FFF2-40B4-BE49-F238E27FC236}">
                <a16:creationId xmlns:a16="http://schemas.microsoft.com/office/drawing/2014/main" id="{A1DEF671-4309-7C30-4562-893C2DAD60A4}"/>
              </a:ext>
            </a:extLst>
          </p:cNvPr>
          <p:cNvSpPr>
            <a:spLocks/>
          </p:cNvSpPr>
          <p:nvPr/>
        </p:nvSpPr>
        <p:spPr bwMode="auto">
          <a:xfrm>
            <a:off x="5275795" y="3007911"/>
            <a:ext cx="1640407" cy="2102984"/>
          </a:xfrm>
          <a:custGeom>
            <a:avLst/>
            <a:gdLst>
              <a:gd name="T0" fmla="*/ 0 w 925"/>
              <a:gd name="T1" fmla="*/ 1044 h 1374"/>
              <a:gd name="T2" fmla="*/ 0 w 925"/>
              <a:gd name="T3" fmla="*/ 0 h 1374"/>
              <a:gd name="T4" fmla="*/ 925 w 925"/>
              <a:gd name="T5" fmla="*/ 0 h 1374"/>
              <a:gd name="T6" fmla="*/ 925 w 925"/>
              <a:gd name="T7" fmla="*/ 1044 h 1374"/>
              <a:gd name="T8" fmla="*/ 453 w 925"/>
              <a:gd name="T9" fmla="*/ 1374 h 1374"/>
              <a:gd name="T10" fmla="*/ 0 w 925"/>
              <a:gd name="T11" fmla="*/ 1044 h 1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25" h="1374">
                <a:moveTo>
                  <a:pt x="0" y="1044"/>
                </a:moveTo>
                <a:lnTo>
                  <a:pt x="0" y="0"/>
                </a:lnTo>
                <a:lnTo>
                  <a:pt x="925" y="0"/>
                </a:lnTo>
                <a:lnTo>
                  <a:pt x="925" y="1044"/>
                </a:lnTo>
                <a:lnTo>
                  <a:pt x="453" y="1374"/>
                </a:lnTo>
                <a:lnTo>
                  <a:pt x="0" y="1044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4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Freeform 9">
            <a:extLst>
              <a:ext uri="{FF2B5EF4-FFF2-40B4-BE49-F238E27FC236}">
                <a16:creationId xmlns:a16="http://schemas.microsoft.com/office/drawing/2014/main" id="{A6B362F5-DACF-B137-5C8C-156EA5FB9EF7}"/>
              </a:ext>
            </a:extLst>
          </p:cNvPr>
          <p:cNvSpPr>
            <a:spLocks/>
          </p:cNvSpPr>
          <p:nvPr/>
        </p:nvSpPr>
        <p:spPr bwMode="auto">
          <a:xfrm>
            <a:off x="1549350" y="3007911"/>
            <a:ext cx="1638633" cy="2102984"/>
          </a:xfrm>
          <a:custGeom>
            <a:avLst/>
            <a:gdLst>
              <a:gd name="T0" fmla="*/ 0 w 924"/>
              <a:gd name="T1" fmla="*/ 1044 h 1374"/>
              <a:gd name="T2" fmla="*/ 0 w 924"/>
              <a:gd name="T3" fmla="*/ 0 h 1374"/>
              <a:gd name="T4" fmla="*/ 924 w 924"/>
              <a:gd name="T5" fmla="*/ 0 h 1374"/>
              <a:gd name="T6" fmla="*/ 924 w 924"/>
              <a:gd name="T7" fmla="*/ 1044 h 1374"/>
              <a:gd name="T8" fmla="*/ 452 w 924"/>
              <a:gd name="T9" fmla="*/ 1374 h 1374"/>
              <a:gd name="T10" fmla="*/ 0 w 924"/>
              <a:gd name="T11" fmla="*/ 1044 h 1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24" h="1374">
                <a:moveTo>
                  <a:pt x="0" y="1044"/>
                </a:moveTo>
                <a:lnTo>
                  <a:pt x="0" y="0"/>
                </a:lnTo>
                <a:lnTo>
                  <a:pt x="924" y="0"/>
                </a:lnTo>
                <a:lnTo>
                  <a:pt x="924" y="1044"/>
                </a:lnTo>
                <a:lnTo>
                  <a:pt x="452" y="1374"/>
                </a:lnTo>
                <a:lnTo>
                  <a:pt x="0" y="1044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/>
            <a:endParaRPr lang="en-US" sz="4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B546C4A8-4FA1-ACFE-9F99-5F7B1BC9A8DF}"/>
              </a:ext>
            </a:extLst>
          </p:cNvPr>
          <p:cNvSpPr txBox="1"/>
          <p:nvPr/>
        </p:nvSpPr>
        <p:spPr>
          <a:xfrm>
            <a:off x="1132087" y="5110895"/>
            <a:ext cx="247315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3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Descriptiva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CC6C42F-93FB-ADAE-4639-0643CFB97211}"/>
              </a:ext>
            </a:extLst>
          </p:cNvPr>
          <p:cNvSpPr txBox="1"/>
          <p:nvPr/>
        </p:nvSpPr>
        <p:spPr>
          <a:xfrm>
            <a:off x="4859419" y="5110895"/>
            <a:ext cx="247315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3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Predictiva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531C30B4-2ED4-F2A8-A86D-009A1C2EEE62}"/>
              </a:ext>
            </a:extLst>
          </p:cNvPr>
          <p:cNvSpPr txBox="1"/>
          <p:nvPr/>
        </p:nvSpPr>
        <p:spPr>
          <a:xfrm>
            <a:off x="8588528" y="5097302"/>
            <a:ext cx="247315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3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Prescriptiva</a:t>
            </a:r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08802128-9AA5-2BD2-E288-E91CDF82D9D4}"/>
              </a:ext>
            </a:extLst>
          </p:cNvPr>
          <p:cNvSpPr/>
          <p:nvPr/>
        </p:nvSpPr>
        <p:spPr>
          <a:xfrm>
            <a:off x="599607" y="2330943"/>
            <a:ext cx="3567658" cy="3862240"/>
          </a:xfrm>
          <a:prstGeom prst="roundRect">
            <a:avLst/>
          </a:prstGeom>
          <a:solidFill>
            <a:schemeClr val="accent1">
              <a:lumMod val="60000"/>
              <a:lumOff val="40000"/>
              <a:alpha val="6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12000" dirty="0">
                <a:latin typeface="Century Gothic" panose="020B0502020202020204" pitchFamily="34" charset="0"/>
              </a:rPr>
              <a:t>1</a:t>
            </a:r>
          </a:p>
        </p:txBody>
      </p:sp>
      <p:sp>
        <p:nvSpPr>
          <p:cNvPr id="16" name="Rectángulo: esquinas redondeadas 15">
            <a:extLst>
              <a:ext uri="{FF2B5EF4-FFF2-40B4-BE49-F238E27FC236}">
                <a16:creationId xmlns:a16="http://schemas.microsoft.com/office/drawing/2014/main" id="{DE1FC28A-BF68-1287-21DD-5E86FDB0C3C6}"/>
              </a:ext>
            </a:extLst>
          </p:cNvPr>
          <p:cNvSpPr/>
          <p:nvPr/>
        </p:nvSpPr>
        <p:spPr>
          <a:xfrm>
            <a:off x="4283613" y="2299201"/>
            <a:ext cx="3567658" cy="3862240"/>
          </a:xfrm>
          <a:prstGeom prst="roundRect">
            <a:avLst/>
          </a:prstGeom>
          <a:solidFill>
            <a:schemeClr val="accent1">
              <a:lumMod val="60000"/>
              <a:lumOff val="40000"/>
              <a:alpha val="6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12000" dirty="0">
                <a:latin typeface="Century Gothic" panose="020B0502020202020204" pitchFamily="34" charset="0"/>
              </a:rPr>
              <a:t>2</a:t>
            </a:r>
          </a:p>
        </p:txBody>
      </p:sp>
      <p:sp>
        <p:nvSpPr>
          <p:cNvPr id="17" name="Rectángulo: esquinas redondeadas 16">
            <a:extLst>
              <a:ext uri="{FF2B5EF4-FFF2-40B4-BE49-F238E27FC236}">
                <a16:creationId xmlns:a16="http://schemas.microsoft.com/office/drawing/2014/main" id="{6E2125ED-32DF-C7C4-5178-A903422C2D43}"/>
              </a:ext>
            </a:extLst>
          </p:cNvPr>
          <p:cNvSpPr/>
          <p:nvPr/>
        </p:nvSpPr>
        <p:spPr>
          <a:xfrm>
            <a:off x="7987900" y="2247326"/>
            <a:ext cx="3567658" cy="3862240"/>
          </a:xfrm>
          <a:prstGeom prst="roundRect">
            <a:avLst/>
          </a:prstGeom>
          <a:solidFill>
            <a:schemeClr val="accent1">
              <a:lumMod val="60000"/>
              <a:lumOff val="40000"/>
              <a:alpha val="6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12000" dirty="0">
                <a:latin typeface="Century Gothic" panose="020B0502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17456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/>
      <p:bldP spid="1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AA0026E0-8D5E-6413-6987-F6D475B08CEF}"/>
              </a:ext>
            </a:extLst>
          </p:cNvPr>
          <p:cNvSpPr txBox="1"/>
          <p:nvPr/>
        </p:nvSpPr>
        <p:spPr>
          <a:xfrm>
            <a:off x="1028499" y="1411574"/>
            <a:ext cx="10079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4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Agenda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2966ABB-51D6-CE13-2546-B4F5C281A25A}"/>
              </a:ext>
            </a:extLst>
          </p:cNvPr>
          <p:cNvSpPr txBox="1"/>
          <p:nvPr/>
        </p:nvSpPr>
        <p:spPr>
          <a:xfrm>
            <a:off x="1028498" y="3283783"/>
            <a:ext cx="48626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>
                <a:solidFill>
                  <a:schemeClr val="bg1">
                    <a:lumMod val="85000"/>
                  </a:schemeClr>
                </a:solidFill>
                <a:latin typeface="Century Gothic" panose="020B0502020202020204" pitchFamily="34" charset="0"/>
              </a:rPr>
              <a:t>Madurez de los procesos de negocio. </a:t>
            </a:r>
            <a:endParaRPr lang="es-CR" sz="2000" dirty="0">
              <a:solidFill>
                <a:schemeClr val="bg1">
                  <a:lumMod val="8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BA5B373-9231-7CA4-12F9-79D59829C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6869" y="6361914"/>
            <a:ext cx="978261" cy="360000"/>
          </a:xfrm>
          <a:prstGeom prst="rect">
            <a:avLst/>
          </a:prstGeom>
        </p:spPr>
      </p:pic>
      <p:pic>
        <p:nvPicPr>
          <p:cNvPr id="10" name="Imagen 9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8A20C02B-9DB2-AA3A-FC05-6CE59C8C5C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11" name="Imagen 10" descr="Icono&#10;&#10;Descripción generada automáticamente">
            <a:extLst>
              <a:ext uri="{FF2B5EF4-FFF2-40B4-BE49-F238E27FC236}">
                <a16:creationId xmlns:a16="http://schemas.microsoft.com/office/drawing/2014/main" id="{97D322D2-00D2-AC2A-C523-1151946880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pic>
        <p:nvPicPr>
          <p:cNvPr id="12" name="Imagen 11" descr="Diagrama&#10;&#10;Descripción generada automáticamente">
            <a:extLst>
              <a:ext uri="{FF2B5EF4-FFF2-40B4-BE49-F238E27FC236}">
                <a16:creationId xmlns:a16="http://schemas.microsoft.com/office/drawing/2014/main" id="{17ACA09C-4DDD-D267-AE0A-B99547DEF41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2057C14-0AF2-3354-58DC-212813CE96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7298" y="6384729"/>
            <a:ext cx="1848108" cy="314369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7597ED96-E071-8241-0D63-AF00611F69E2}"/>
              </a:ext>
            </a:extLst>
          </p:cNvPr>
          <p:cNvSpPr txBox="1"/>
          <p:nvPr/>
        </p:nvSpPr>
        <p:spPr>
          <a:xfrm>
            <a:off x="8645406" y="6311080"/>
            <a:ext cx="2222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7"/>
              </a:rPr>
              <a:t>jacevedo@utn.ac.cr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 </a:t>
            </a:r>
          </a:p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8"/>
              </a:rPr>
              <a:t>jacevedo@grupoisua.com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D0D745F-EB04-7D35-3575-0B71B9E78904}"/>
              </a:ext>
            </a:extLst>
          </p:cNvPr>
          <p:cNvSpPr txBox="1"/>
          <p:nvPr/>
        </p:nvSpPr>
        <p:spPr>
          <a:xfrm>
            <a:off x="1028499" y="3753601"/>
            <a:ext cx="48626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>
                <a:solidFill>
                  <a:schemeClr val="bg1">
                    <a:lumMod val="85000"/>
                  </a:schemeClr>
                </a:solidFill>
                <a:latin typeface="Century Gothic" panose="020B0502020202020204" pitchFamily="34" charset="0"/>
              </a:rPr>
              <a:t>Analítica empresarial.</a:t>
            </a:r>
            <a:endParaRPr lang="es-CR" sz="2000" dirty="0">
              <a:solidFill>
                <a:schemeClr val="bg1">
                  <a:lumMod val="8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8FD8C11-6129-B8A8-C151-06B86267A740}"/>
              </a:ext>
            </a:extLst>
          </p:cNvPr>
          <p:cNvSpPr txBox="1"/>
          <p:nvPr/>
        </p:nvSpPr>
        <p:spPr>
          <a:xfrm>
            <a:off x="1028498" y="4220562"/>
            <a:ext cx="48626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Hacia dónde con la prescripción.</a:t>
            </a:r>
            <a:endParaRPr lang="es-CR" sz="2000" b="1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78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AA0026E0-8D5E-6413-6987-F6D475B08CEF}"/>
              </a:ext>
            </a:extLst>
          </p:cNvPr>
          <p:cNvSpPr txBox="1"/>
          <p:nvPr/>
        </p:nvSpPr>
        <p:spPr>
          <a:xfrm>
            <a:off x="1028499" y="1411574"/>
            <a:ext cx="10079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Hacia dónde con la prescripción</a:t>
            </a:r>
            <a:endParaRPr lang="es-CR" sz="40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BA5B373-9231-7CA4-12F9-79D59829C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6869" y="6361914"/>
            <a:ext cx="978261" cy="360000"/>
          </a:xfrm>
          <a:prstGeom prst="rect">
            <a:avLst/>
          </a:prstGeom>
        </p:spPr>
      </p:pic>
      <p:pic>
        <p:nvPicPr>
          <p:cNvPr id="10" name="Imagen 9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8A20C02B-9DB2-AA3A-FC05-6CE59C8C5C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11" name="Imagen 10" descr="Icono&#10;&#10;Descripción generada automáticamente">
            <a:extLst>
              <a:ext uri="{FF2B5EF4-FFF2-40B4-BE49-F238E27FC236}">
                <a16:creationId xmlns:a16="http://schemas.microsoft.com/office/drawing/2014/main" id="{97D322D2-00D2-AC2A-C523-1151946880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pic>
        <p:nvPicPr>
          <p:cNvPr id="12" name="Imagen 11" descr="Diagrama&#10;&#10;Descripción generada automáticamente">
            <a:extLst>
              <a:ext uri="{FF2B5EF4-FFF2-40B4-BE49-F238E27FC236}">
                <a16:creationId xmlns:a16="http://schemas.microsoft.com/office/drawing/2014/main" id="{17ACA09C-4DDD-D267-AE0A-B99547DEF41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2057C14-0AF2-3354-58DC-212813CE96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7298" y="6384729"/>
            <a:ext cx="1848108" cy="314369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DD09F091-4E4F-2F4B-85E4-04F07194420A}"/>
              </a:ext>
            </a:extLst>
          </p:cNvPr>
          <p:cNvSpPr txBox="1"/>
          <p:nvPr/>
        </p:nvSpPr>
        <p:spPr>
          <a:xfrm>
            <a:off x="8645406" y="6311080"/>
            <a:ext cx="2222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7"/>
              </a:rPr>
              <a:t>jacevedo@utn.ac.cr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 </a:t>
            </a:r>
          </a:p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8"/>
              </a:rPr>
              <a:t>jacevedo@grupoisua.com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13" name="Freeform 11">
            <a:extLst>
              <a:ext uri="{FF2B5EF4-FFF2-40B4-BE49-F238E27FC236}">
                <a16:creationId xmlns:a16="http://schemas.microsoft.com/office/drawing/2014/main" id="{AE75B8C1-E7D1-3EA5-4D7E-70885B18B942}"/>
              </a:ext>
            </a:extLst>
          </p:cNvPr>
          <p:cNvSpPr>
            <a:spLocks/>
          </p:cNvSpPr>
          <p:nvPr/>
        </p:nvSpPr>
        <p:spPr bwMode="auto">
          <a:xfrm>
            <a:off x="1361053" y="3142767"/>
            <a:ext cx="2129499" cy="1836812"/>
          </a:xfrm>
          <a:custGeom>
            <a:avLst/>
            <a:gdLst>
              <a:gd name="T0" fmla="*/ 1006 w 1346"/>
              <a:gd name="T1" fmla="*/ 0 h 1161"/>
              <a:gd name="T2" fmla="*/ 333 w 1346"/>
              <a:gd name="T3" fmla="*/ 0 h 1161"/>
              <a:gd name="T4" fmla="*/ 0 w 1346"/>
              <a:gd name="T5" fmla="*/ 580 h 1161"/>
              <a:gd name="T6" fmla="*/ 342 w 1346"/>
              <a:gd name="T7" fmla="*/ 1161 h 1161"/>
              <a:gd name="T8" fmla="*/ 1014 w 1346"/>
              <a:gd name="T9" fmla="*/ 1161 h 1161"/>
              <a:gd name="T10" fmla="*/ 1346 w 1346"/>
              <a:gd name="T11" fmla="*/ 580 h 1161"/>
              <a:gd name="T12" fmla="*/ 1006 w 1346"/>
              <a:gd name="T13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46" h="1161">
                <a:moveTo>
                  <a:pt x="1006" y="0"/>
                </a:moveTo>
                <a:lnTo>
                  <a:pt x="333" y="0"/>
                </a:lnTo>
                <a:lnTo>
                  <a:pt x="0" y="580"/>
                </a:lnTo>
                <a:lnTo>
                  <a:pt x="342" y="1161"/>
                </a:lnTo>
                <a:lnTo>
                  <a:pt x="1014" y="1161"/>
                </a:lnTo>
                <a:lnTo>
                  <a:pt x="1346" y="580"/>
                </a:lnTo>
                <a:lnTo>
                  <a:pt x="1006" y="0"/>
                </a:lnTo>
                <a:close/>
              </a:path>
            </a:pathLst>
          </a:custGeom>
          <a:solidFill>
            <a:schemeClr val="accent1">
              <a:lumMod val="75000"/>
              <a:alpha val="47000"/>
            </a:schemeClr>
          </a:solidFill>
          <a:ln w="9525">
            <a:noFill/>
            <a:round/>
            <a:headEnd/>
            <a:tailEnd/>
          </a:ln>
          <a:effectLst>
            <a:outerShdw sx="102000" sy="102000" algn="ctr" rotWithShape="0">
              <a:prstClr val="black">
                <a:alpha val="64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reeform 9">
            <a:extLst>
              <a:ext uri="{FF2B5EF4-FFF2-40B4-BE49-F238E27FC236}">
                <a16:creationId xmlns:a16="http://schemas.microsoft.com/office/drawing/2014/main" id="{6654FA09-FD49-2CA3-3950-8AC082CCFC55}"/>
              </a:ext>
            </a:extLst>
          </p:cNvPr>
          <p:cNvSpPr>
            <a:spLocks/>
          </p:cNvSpPr>
          <p:nvPr/>
        </p:nvSpPr>
        <p:spPr bwMode="auto">
          <a:xfrm>
            <a:off x="1641234" y="3383936"/>
            <a:ext cx="1569136" cy="1354474"/>
          </a:xfrm>
          <a:custGeom>
            <a:avLst/>
            <a:gdLst>
              <a:gd name="T0" fmla="*/ 1004 w 1345"/>
              <a:gd name="T1" fmla="*/ 0 h 1161"/>
              <a:gd name="T2" fmla="*/ 332 w 1345"/>
              <a:gd name="T3" fmla="*/ 0 h 1161"/>
              <a:gd name="T4" fmla="*/ 0 w 1345"/>
              <a:gd name="T5" fmla="*/ 580 h 1161"/>
              <a:gd name="T6" fmla="*/ 339 w 1345"/>
              <a:gd name="T7" fmla="*/ 1161 h 1161"/>
              <a:gd name="T8" fmla="*/ 1013 w 1345"/>
              <a:gd name="T9" fmla="*/ 1161 h 1161"/>
              <a:gd name="T10" fmla="*/ 1345 w 1345"/>
              <a:gd name="T11" fmla="*/ 580 h 1161"/>
              <a:gd name="T12" fmla="*/ 1004 w 1345"/>
              <a:gd name="T13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45" h="1161">
                <a:moveTo>
                  <a:pt x="1004" y="0"/>
                </a:moveTo>
                <a:lnTo>
                  <a:pt x="332" y="0"/>
                </a:lnTo>
                <a:lnTo>
                  <a:pt x="0" y="580"/>
                </a:lnTo>
                <a:lnTo>
                  <a:pt x="339" y="1161"/>
                </a:lnTo>
                <a:lnTo>
                  <a:pt x="1013" y="1161"/>
                </a:lnTo>
                <a:lnTo>
                  <a:pt x="1345" y="580"/>
                </a:lnTo>
                <a:lnTo>
                  <a:pt x="1004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Group 94">
            <a:extLst>
              <a:ext uri="{FF2B5EF4-FFF2-40B4-BE49-F238E27FC236}">
                <a16:creationId xmlns:a16="http://schemas.microsoft.com/office/drawing/2014/main" id="{5FD89B69-DAAA-53FC-8E42-DAE34D2CD7A1}"/>
              </a:ext>
            </a:extLst>
          </p:cNvPr>
          <p:cNvGrpSpPr/>
          <p:nvPr/>
        </p:nvGrpSpPr>
        <p:grpSpPr>
          <a:xfrm>
            <a:off x="2085027" y="3687720"/>
            <a:ext cx="681551" cy="746907"/>
            <a:chOff x="6656388" y="1300163"/>
            <a:chExt cx="347662" cy="381000"/>
          </a:xfrm>
          <a:solidFill>
            <a:schemeClr val="accent2"/>
          </a:solidFill>
        </p:grpSpPr>
        <p:sp>
          <p:nvSpPr>
            <p:cNvPr id="17" name="Freeform 27">
              <a:extLst>
                <a:ext uri="{FF2B5EF4-FFF2-40B4-BE49-F238E27FC236}">
                  <a16:creationId xmlns:a16="http://schemas.microsoft.com/office/drawing/2014/main" id="{1003F180-72BE-8E87-4A7C-E7DFBC21C3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13538" y="1357313"/>
              <a:ext cx="233362" cy="323850"/>
            </a:xfrm>
            <a:custGeom>
              <a:avLst/>
              <a:gdLst>
                <a:gd name="T0" fmla="*/ 762 w 2060"/>
                <a:gd name="T1" fmla="*/ 305 h 2844"/>
                <a:gd name="T2" fmla="*/ 486 w 2060"/>
                <a:gd name="T3" fmla="*/ 474 h 2844"/>
                <a:gd name="T4" fmla="*/ 309 w 2060"/>
                <a:gd name="T5" fmla="*/ 735 h 2844"/>
                <a:gd name="T6" fmla="*/ 263 w 2060"/>
                <a:gd name="T7" fmla="*/ 1051 h 2844"/>
                <a:gd name="T8" fmla="*/ 318 w 2060"/>
                <a:gd name="T9" fmla="*/ 1304 h 2844"/>
                <a:gd name="T10" fmla="*/ 420 w 2060"/>
                <a:gd name="T11" fmla="*/ 1495 h 2844"/>
                <a:gd name="T12" fmla="*/ 538 w 2060"/>
                <a:gd name="T13" fmla="*/ 1673 h 2844"/>
                <a:gd name="T14" fmla="*/ 612 w 2060"/>
                <a:gd name="T15" fmla="*/ 1872 h 2844"/>
                <a:gd name="T16" fmla="*/ 656 w 2060"/>
                <a:gd name="T17" fmla="*/ 2010 h 2844"/>
                <a:gd name="T18" fmla="*/ 1366 w 2060"/>
                <a:gd name="T19" fmla="*/ 2043 h 2844"/>
                <a:gd name="T20" fmla="*/ 1443 w 2060"/>
                <a:gd name="T21" fmla="*/ 1943 h 2844"/>
                <a:gd name="T22" fmla="*/ 1482 w 2060"/>
                <a:gd name="T23" fmla="*/ 1749 h 2844"/>
                <a:gd name="T24" fmla="*/ 1594 w 2060"/>
                <a:gd name="T25" fmla="*/ 1563 h 2844"/>
                <a:gd name="T26" fmla="*/ 1703 w 2060"/>
                <a:gd name="T27" fmla="*/ 1386 h 2844"/>
                <a:gd name="T28" fmla="*/ 1783 w 2060"/>
                <a:gd name="T29" fmla="*/ 1161 h 2844"/>
                <a:gd name="T30" fmla="*/ 1787 w 2060"/>
                <a:gd name="T31" fmla="*/ 858 h 2844"/>
                <a:gd name="T32" fmla="*/ 1659 w 2060"/>
                <a:gd name="T33" fmla="*/ 569 h 2844"/>
                <a:gd name="T34" fmla="*/ 1418 w 2060"/>
                <a:gd name="T35" fmla="*/ 359 h 2844"/>
                <a:gd name="T36" fmla="*/ 1100 w 2060"/>
                <a:gd name="T37" fmla="*/ 262 h 2844"/>
                <a:gd name="T38" fmla="*/ 1277 w 2060"/>
                <a:gd name="T39" fmla="*/ 30 h 2844"/>
                <a:gd name="T40" fmla="*/ 1637 w 2060"/>
                <a:gd name="T41" fmla="*/ 192 h 2844"/>
                <a:gd name="T42" fmla="*/ 1905 w 2060"/>
                <a:gd name="T43" fmla="*/ 468 h 2844"/>
                <a:gd name="T44" fmla="*/ 2046 w 2060"/>
                <a:gd name="T45" fmla="*/ 829 h 2844"/>
                <a:gd name="T46" fmla="*/ 2044 w 2060"/>
                <a:gd name="T47" fmla="*/ 1185 h 2844"/>
                <a:gd name="T48" fmla="*/ 1964 w 2060"/>
                <a:gd name="T49" fmla="*/ 1447 h 2844"/>
                <a:gd name="T50" fmla="*/ 1853 w 2060"/>
                <a:gd name="T51" fmla="*/ 1643 h 2844"/>
                <a:gd name="T52" fmla="*/ 1740 w 2060"/>
                <a:gd name="T53" fmla="*/ 1813 h 2844"/>
                <a:gd name="T54" fmla="*/ 1702 w 2060"/>
                <a:gd name="T55" fmla="*/ 1965 h 2844"/>
                <a:gd name="T56" fmla="*/ 1596 w 2060"/>
                <a:gd name="T57" fmla="*/ 2184 h 2844"/>
                <a:gd name="T58" fmla="*/ 1510 w 2060"/>
                <a:gd name="T59" fmla="*/ 2331 h 2844"/>
                <a:gd name="T60" fmla="*/ 1502 w 2060"/>
                <a:gd name="T61" fmla="*/ 2468 h 2844"/>
                <a:gd name="T62" fmla="*/ 1499 w 2060"/>
                <a:gd name="T63" fmla="*/ 2532 h 2844"/>
                <a:gd name="T64" fmla="*/ 1468 w 2060"/>
                <a:gd name="T65" fmla="*/ 2616 h 2844"/>
                <a:gd name="T66" fmla="*/ 1361 w 2060"/>
                <a:gd name="T67" fmla="*/ 2709 h 2844"/>
                <a:gd name="T68" fmla="*/ 1202 w 2060"/>
                <a:gd name="T69" fmla="*/ 2823 h 2844"/>
                <a:gd name="T70" fmla="*/ 904 w 2060"/>
                <a:gd name="T71" fmla="*/ 2842 h 2844"/>
                <a:gd name="T72" fmla="*/ 773 w 2060"/>
                <a:gd name="T73" fmla="*/ 2741 h 2844"/>
                <a:gd name="T74" fmla="*/ 616 w 2060"/>
                <a:gd name="T75" fmla="*/ 2648 h 2844"/>
                <a:gd name="T76" fmla="*/ 564 w 2060"/>
                <a:gd name="T77" fmla="*/ 2549 h 2844"/>
                <a:gd name="T78" fmla="*/ 560 w 2060"/>
                <a:gd name="T79" fmla="*/ 2505 h 2844"/>
                <a:gd name="T80" fmla="*/ 553 w 2060"/>
                <a:gd name="T81" fmla="*/ 2388 h 2844"/>
                <a:gd name="T82" fmla="*/ 546 w 2060"/>
                <a:gd name="T83" fmla="*/ 2257 h 2844"/>
                <a:gd name="T84" fmla="*/ 382 w 2060"/>
                <a:gd name="T85" fmla="*/ 2057 h 2844"/>
                <a:gd name="T86" fmla="*/ 345 w 2060"/>
                <a:gd name="T87" fmla="*/ 1868 h 2844"/>
                <a:gd name="T88" fmla="*/ 251 w 2060"/>
                <a:gd name="T89" fmla="*/ 1709 h 2844"/>
                <a:gd name="T90" fmla="*/ 139 w 2060"/>
                <a:gd name="T91" fmla="*/ 1532 h 2844"/>
                <a:gd name="T92" fmla="*/ 41 w 2060"/>
                <a:gd name="T93" fmla="*/ 1299 h 2844"/>
                <a:gd name="T94" fmla="*/ 0 w 2060"/>
                <a:gd name="T95" fmla="*/ 989 h 2844"/>
                <a:gd name="T96" fmla="*/ 81 w 2060"/>
                <a:gd name="T97" fmla="*/ 605 h 2844"/>
                <a:gd name="T98" fmla="*/ 302 w 2060"/>
                <a:gd name="T99" fmla="*/ 291 h 2844"/>
                <a:gd name="T100" fmla="*/ 630 w 2060"/>
                <a:gd name="T101" fmla="*/ 79 h 2844"/>
                <a:gd name="T102" fmla="*/ 1030 w 2060"/>
                <a:gd name="T103" fmla="*/ 0 h 2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60" h="2844">
                  <a:moveTo>
                    <a:pt x="1030" y="259"/>
                  </a:moveTo>
                  <a:lnTo>
                    <a:pt x="960" y="262"/>
                  </a:lnTo>
                  <a:lnTo>
                    <a:pt x="891" y="271"/>
                  </a:lnTo>
                  <a:lnTo>
                    <a:pt x="826" y="286"/>
                  </a:lnTo>
                  <a:lnTo>
                    <a:pt x="762" y="305"/>
                  </a:lnTo>
                  <a:lnTo>
                    <a:pt x="700" y="330"/>
                  </a:lnTo>
                  <a:lnTo>
                    <a:pt x="641" y="360"/>
                  </a:lnTo>
                  <a:lnTo>
                    <a:pt x="586" y="393"/>
                  </a:lnTo>
                  <a:lnTo>
                    <a:pt x="535" y="431"/>
                  </a:lnTo>
                  <a:lnTo>
                    <a:pt x="486" y="474"/>
                  </a:lnTo>
                  <a:lnTo>
                    <a:pt x="441" y="519"/>
                  </a:lnTo>
                  <a:lnTo>
                    <a:pt x="402" y="569"/>
                  </a:lnTo>
                  <a:lnTo>
                    <a:pt x="366" y="622"/>
                  </a:lnTo>
                  <a:lnTo>
                    <a:pt x="335" y="677"/>
                  </a:lnTo>
                  <a:lnTo>
                    <a:pt x="309" y="735"/>
                  </a:lnTo>
                  <a:lnTo>
                    <a:pt x="288" y="796"/>
                  </a:lnTo>
                  <a:lnTo>
                    <a:pt x="273" y="858"/>
                  </a:lnTo>
                  <a:lnTo>
                    <a:pt x="264" y="923"/>
                  </a:lnTo>
                  <a:lnTo>
                    <a:pt x="261" y="989"/>
                  </a:lnTo>
                  <a:lnTo>
                    <a:pt x="263" y="1051"/>
                  </a:lnTo>
                  <a:lnTo>
                    <a:pt x="268" y="1108"/>
                  </a:lnTo>
                  <a:lnTo>
                    <a:pt x="277" y="1161"/>
                  </a:lnTo>
                  <a:lnTo>
                    <a:pt x="288" y="1212"/>
                  </a:lnTo>
                  <a:lnTo>
                    <a:pt x="302" y="1260"/>
                  </a:lnTo>
                  <a:lnTo>
                    <a:pt x="318" y="1304"/>
                  </a:lnTo>
                  <a:lnTo>
                    <a:pt x="336" y="1346"/>
                  </a:lnTo>
                  <a:lnTo>
                    <a:pt x="356" y="1386"/>
                  </a:lnTo>
                  <a:lnTo>
                    <a:pt x="377" y="1424"/>
                  </a:lnTo>
                  <a:lnTo>
                    <a:pt x="399" y="1460"/>
                  </a:lnTo>
                  <a:lnTo>
                    <a:pt x="420" y="1495"/>
                  </a:lnTo>
                  <a:lnTo>
                    <a:pt x="444" y="1529"/>
                  </a:lnTo>
                  <a:lnTo>
                    <a:pt x="465" y="1562"/>
                  </a:lnTo>
                  <a:lnTo>
                    <a:pt x="490" y="1599"/>
                  </a:lnTo>
                  <a:lnTo>
                    <a:pt x="515" y="1636"/>
                  </a:lnTo>
                  <a:lnTo>
                    <a:pt x="538" y="1673"/>
                  </a:lnTo>
                  <a:lnTo>
                    <a:pt x="560" y="1710"/>
                  </a:lnTo>
                  <a:lnTo>
                    <a:pt x="578" y="1749"/>
                  </a:lnTo>
                  <a:lnTo>
                    <a:pt x="593" y="1788"/>
                  </a:lnTo>
                  <a:lnTo>
                    <a:pt x="604" y="1829"/>
                  </a:lnTo>
                  <a:lnTo>
                    <a:pt x="612" y="1872"/>
                  </a:lnTo>
                  <a:lnTo>
                    <a:pt x="614" y="1918"/>
                  </a:lnTo>
                  <a:lnTo>
                    <a:pt x="617" y="1943"/>
                  </a:lnTo>
                  <a:lnTo>
                    <a:pt x="627" y="1967"/>
                  </a:lnTo>
                  <a:lnTo>
                    <a:pt x="639" y="1990"/>
                  </a:lnTo>
                  <a:lnTo>
                    <a:pt x="656" y="2010"/>
                  </a:lnTo>
                  <a:lnTo>
                    <a:pt x="674" y="2028"/>
                  </a:lnTo>
                  <a:lnTo>
                    <a:pt x="694" y="2043"/>
                  </a:lnTo>
                  <a:lnTo>
                    <a:pt x="712" y="2057"/>
                  </a:lnTo>
                  <a:lnTo>
                    <a:pt x="1348" y="2057"/>
                  </a:lnTo>
                  <a:lnTo>
                    <a:pt x="1366" y="2043"/>
                  </a:lnTo>
                  <a:lnTo>
                    <a:pt x="1385" y="2028"/>
                  </a:lnTo>
                  <a:lnTo>
                    <a:pt x="1404" y="2010"/>
                  </a:lnTo>
                  <a:lnTo>
                    <a:pt x="1420" y="1990"/>
                  </a:lnTo>
                  <a:lnTo>
                    <a:pt x="1433" y="1967"/>
                  </a:lnTo>
                  <a:lnTo>
                    <a:pt x="1443" y="1943"/>
                  </a:lnTo>
                  <a:lnTo>
                    <a:pt x="1446" y="1918"/>
                  </a:lnTo>
                  <a:lnTo>
                    <a:pt x="1448" y="1872"/>
                  </a:lnTo>
                  <a:lnTo>
                    <a:pt x="1455" y="1829"/>
                  </a:lnTo>
                  <a:lnTo>
                    <a:pt x="1467" y="1788"/>
                  </a:lnTo>
                  <a:lnTo>
                    <a:pt x="1482" y="1749"/>
                  </a:lnTo>
                  <a:lnTo>
                    <a:pt x="1500" y="1711"/>
                  </a:lnTo>
                  <a:lnTo>
                    <a:pt x="1521" y="1673"/>
                  </a:lnTo>
                  <a:lnTo>
                    <a:pt x="1544" y="1636"/>
                  </a:lnTo>
                  <a:lnTo>
                    <a:pt x="1568" y="1600"/>
                  </a:lnTo>
                  <a:lnTo>
                    <a:pt x="1594" y="1563"/>
                  </a:lnTo>
                  <a:lnTo>
                    <a:pt x="1616" y="1530"/>
                  </a:lnTo>
                  <a:lnTo>
                    <a:pt x="1638" y="1496"/>
                  </a:lnTo>
                  <a:lnTo>
                    <a:pt x="1661" y="1461"/>
                  </a:lnTo>
                  <a:lnTo>
                    <a:pt x="1683" y="1424"/>
                  </a:lnTo>
                  <a:lnTo>
                    <a:pt x="1703" y="1386"/>
                  </a:lnTo>
                  <a:lnTo>
                    <a:pt x="1723" y="1346"/>
                  </a:lnTo>
                  <a:lnTo>
                    <a:pt x="1741" y="1304"/>
                  </a:lnTo>
                  <a:lnTo>
                    <a:pt x="1757" y="1260"/>
                  </a:lnTo>
                  <a:lnTo>
                    <a:pt x="1771" y="1212"/>
                  </a:lnTo>
                  <a:lnTo>
                    <a:pt x="1783" y="1161"/>
                  </a:lnTo>
                  <a:lnTo>
                    <a:pt x="1791" y="1108"/>
                  </a:lnTo>
                  <a:lnTo>
                    <a:pt x="1797" y="1051"/>
                  </a:lnTo>
                  <a:lnTo>
                    <a:pt x="1799" y="989"/>
                  </a:lnTo>
                  <a:lnTo>
                    <a:pt x="1796" y="923"/>
                  </a:lnTo>
                  <a:lnTo>
                    <a:pt x="1787" y="858"/>
                  </a:lnTo>
                  <a:lnTo>
                    <a:pt x="1771" y="795"/>
                  </a:lnTo>
                  <a:lnTo>
                    <a:pt x="1751" y="735"/>
                  </a:lnTo>
                  <a:lnTo>
                    <a:pt x="1726" y="677"/>
                  </a:lnTo>
                  <a:lnTo>
                    <a:pt x="1694" y="621"/>
                  </a:lnTo>
                  <a:lnTo>
                    <a:pt x="1659" y="569"/>
                  </a:lnTo>
                  <a:lnTo>
                    <a:pt x="1618" y="519"/>
                  </a:lnTo>
                  <a:lnTo>
                    <a:pt x="1573" y="474"/>
                  </a:lnTo>
                  <a:lnTo>
                    <a:pt x="1526" y="431"/>
                  </a:lnTo>
                  <a:lnTo>
                    <a:pt x="1473" y="392"/>
                  </a:lnTo>
                  <a:lnTo>
                    <a:pt x="1418" y="359"/>
                  </a:lnTo>
                  <a:lnTo>
                    <a:pt x="1360" y="330"/>
                  </a:lnTo>
                  <a:lnTo>
                    <a:pt x="1298" y="305"/>
                  </a:lnTo>
                  <a:lnTo>
                    <a:pt x="1234" y="286"/>
                  </a:lnTo>
                  <a:lnTo>
                    <a:pt x="1168" y="271"/>
                  </a:lnTo>
                  <a:lnTo>
                    <a:pt x="1100" y="262"/>
                  </a:lnTo>
                  <a:lnTo>
                    <a:pt x="1030" y="259"/>
                  </a:lnTo>
                  <a:close/>
                  <a:moveTo>
                    <a:pt x="1030" y="0"/>
                  </a:moveTo>
                  <a:lnTo>
                    <a:pt x="1114" y="4"/>
                  </a:lnTo>
                  <a:lnTo>
                    <a:pt x="1197" y="14"/>
                  </a:lnTo>
                  <a:lnTo>
                    <a:pt x="1277" y="30"/>
                  </a:lnTo>
                  <a:lnTo>
                    <a:pt x="1355" y="51"/>
                  </a:lnTo>
                  <a:lnTo>
                    <a:pt x="1430" y="79"/>
                  </a:lnTo>
                  <a:lnTo>
                    <a:pt x="1502" y="111"/>
                  </a:lnTo>
                  <a:lnTo>
                    <a:pt x="1571" y="149"/>
                  </a:lnTo>
                  <a:lnTo>
                    <a:pt x="1637" y="192"/>
                  </a:lnTo>
                  <a:lnTo>
                    <a:pt x="1699" y="239"/>
                  </a:lnTo>
                  <a:lnTo>
                    <a:pt x="1757" y="291"/>
                  </a:lnTo>
                  <a:lnTo>
                    <a:pt x="1811" y="346"/>
                  </a:lnTo>
                  <a:lnTo>
                    <a:pt x="1861" y="406"/>
                  </a:lnTo>
                  <a:lnTo>
                    <a:pt x="1905" y="468"/>
                  </a:lnTo>
                  <a:lnTo>
                    <a:pt x="1945" y="535"/>
                  </a:lnTo>
                  <a:lnTo>
                    <a:pt x="1979" y="605"/>
                  </a:lnTo>
                  <a:lnTo>
                    <a:pt x="2006" y="678"/>
                  </a:lnTo>
                  <a:lnTo>
                    <a:pt x="2030" y="752"/>
                  </a:lnTo>
                  <a:lnTo>
                    <a:pt x="2046" y="829"/>
                  </a:lnTo>
                  <a:lnTo>
                    <a:pt x="2056" y="908"/>
                  </a:lnTo>
                  <a:lnTo>
                    <a:pt x="2060" y="989"/>
                  </a:lnTo>
                  <a:lnTo>
                    <a:pt x="2057" y="1058"/>
                  </a:lnTo>
                  <a:lnTo>
                    <a:pt x="2052" y="1123"/>
                  </a:lnTo>
                  <a:lnTo>
                    <a:pt x="2044" y="1185"/>
                  </a:lnTo>
                  <a:lnTo>
                    <a:pt x="2032" y="1244"/>
                  </a:lnTo>
                  <a:lnTo>
                    <a:pt x="2018" y="1299"/>
                  </a:lnTo>
                  <a:lnTo>
                    <a:pt x="2002" y="1351"/>
                  </a:lnTo>
                  <a:lnTo>
                    <a:pt x="1983" y="1400"/>
                  </a:lnTo>
                  <a:lnTo>
                    <a:pt x="1964" y="1447"/>
                  </a:lnTo>
                  <a:lnTo>
                    <a:pt x="1943" y="1490"/>
                  </a:lnTo>
                  <a:lnTo>
                    <a:pt x="1921" y="1531"/>
                  </a:lnTo>
                  <a:lnTo>
                    <a:pt x="1898" y="1571"/>
                  </a:lnTo>
                  <a:lnTo>
                    <a:pt x="1876" y="1608"/>
                  </a:lnTo>
                  <a:lnTo>
                    <a:pt x="1853" y="1643"/>
                  </a:lnTo>
                  <a:lnTo>
                    <a:pt x="1831" y="1676"/>
                  </a:lnTo>
                  <a:lnTo>
                    <a:pt x="1809" y="1708"/>
                  </a:lnTo>
                  <a:lnTo>
                    <a:pt x="1783" y="1747"/>
                  </a:lnTo>
                  <a:lnTo>
                    <a:pt x="1760" y="1782"/>
                  </a:lnTo>
                  <a:lnTo>
                    <a:pt x="1740" y="1813"/>
                  </a:lnTo>
                  <a:lnTo>
                    <a:pt x="1726" y="1842"/>
                  </a:lnTo>
                  <a:lnTo>
                    <a:pt x="1715" y="1868"/>
                  </a:lnTo>
                  <a:lnTo>
                    <a:pt x="1707" y="1893"/>
                  </a:lnTo>
                  <a:lnTo>
                    <a:pt x="1705" y="1918"/>
                  </a:lnTo>
                  <a:lnTo>
                    <a:pt x="1702" y="1965"/>
                  </a:lnTo>
                  <a:lnTo>
                    <a:pt x="1693" y="2012"/>
                  </a:lnTo>
                  <a:lnTo>
                    <a:pt x="1678" y="2057"/>
                  </a:lnTo>
                  <a:lnTo>
                    <a:pt x="1655" y="2102"/>
                  </a:lnTo>
                  <a:lnTo>
                    <a:pt x="1629" y="2144"/>
                  </a:lnTo>
                  <a:lnTo>
                    <a:pt x="1596" y="2184"/>
                  </a:lnTo>
                  <a:lnTo>
                    <a:pt x="1557" y="2222"/>
                  </a:lnTo>
                  <a:lnTo>
                    <a:pt x="1514" y="2257"/>
                  </a:lnTo>
                  <a:lnTo>
                    <a:pt x="1513" y="2278"/>
                  </a:lnTo>
                  <a:lnTo>
                    <a:pt x="1512" y="2303"/>
                  </a:lnTo>
                  <a:lnTo>
                    <a:pt x="1510" y="2331"/>
                  </a:lnTo>
                  <a:lnTo>
                    <a:pt x="1509" y="2359"/>
                  </a:lnTo>
                  <a:lnTo>
                    <a:pt x="1506" y="2388"/>
                  </a:lnTo>
                  <a:lnTo>
                    <a:pt x="1505" y="2416"/>
                  </a:lnTo>
                  <a:lnTo>
                    <a:pt x="1503" y="2444"/>
                  </a:lnTo>
                  <a:lnTo>
                    <a:pt x="1502" y="2468"/>
                  </a:lnTo>
                  <a:lnTo>
                    <a:pt x="1501" y="2488"/>
                  </a:lnTo>
                  <a:lnTo>
                    <a:pt x="1500" y="2505"/>
                  </a:lnTo>
                  <a:lnTo>
                    <a:pt x="1500" y="2516"/>
                  </a:lnTo>
                  <a:lnTo>
                    <a:pt x="1499" y="2519"/>
                  </a:lnTo>
                  <a:lnTo>
                    <a:pt x="1499" y="2532"/>
                  </a:lnTo>
                  <a:lnTo>
                    <a:pt x="1497" y="2546"/>
                  </a:lnTo>
                  <a:lnTo>
                    <a:pt x="1493" y="2562"/>
                  </a:lnTo>
                  <a:lnTo>
                    <a:pt x="1487" y="2579"/>
                  </a:lnTo>
                  <a:lnTo>
                    <a:pt x="1479" y="2598"/>
                  </a:lnTo>
                  <a:lnTo>
                    <a:pt x="1468" y="2616"/>
                  </a:lnTo>
                  <a:lnTo>
                    <a:pt x="1454" y="2635"/>
                  </a:lnTo>
                  <a:lnTo>
                    <a:pt x="1437" y="2655"/>
                  </a:lnTo>
                  <a:lnTo>
                    <a:pt x="1416" y="2673"/>
                  </a:lnTo>
                  <a:lnTo>
                    <a:pt x="1390" y="2692"/>
                  </a:lnTo>
                  <a:lnTo>
                    <a:pt x="1361" y="2709"/>
                  </a:lnTo>
                  <a:lnTo>
                    <a:pt x="1327" y="2726"/>
                  </a:lnTo>
                  <a:lnTo>
                    <a:pt x="1286" y="2741"/>
                  </a:lnTo>
                  <a:lnTo>
                    <a:pt x="1263" y="2770"/>
                  </a:lnTo>
                  <a:lnTo>
                    <a:pt x="1234" y="2798"/>
                  </a:lnTo>
                  <a:lnTo>
                    <a:pt x="1202" y="2823"/>
                  </a:lnTo>
                  <a:lnTo>
                    <a:pt x="1180" y="2835"/>
                  </a:lnTo>
                  <a:lnTo>
                    <a:pt x="1155" y="2842"/>
                  </a:lnTo>
                  <a:lnTo>
                    <a:pt x="1130" y="2844"/>
                  </a:lnTo>
                  <a:lnTo>
                    <a:pt x="930" y="2844"/>
                  </a:lnTo>
                  <a:lnTo>
                    <a:pt x="904" y="2842"/>
                  </a:lnTo>
                  <a:lnTo>
                    <a:pt x="880" y="2835"/>
                  </a:lnTo>
                  <a:lnTo>
                    <a:pt x="857" y="2823"/>
                  </a:lnTo>
                  <a:lnTo>
                    <a:pt x="826" y="2798"/>
                  </a:lnTo>
                  <a:lnTo>
                    <a:pt x="797" y="2770"/>
                  </a:lnTo>
                  <a:lnTo>
                    <a:pt x="773" y="2741"/>
                  </a:lnTo>
                  <a:lnTo>
                    <a:pt x="731" y="2724"/>
                  </a:lnTo>
                  <a:lnTo>
                    <a:pt x="695" y="2707"/>
                  </a:lnTo>
                  <a:lnTo>
                    <a:pt x="663" y="2688"/>
                  </a:lnTo>
                  <a:lnTo>
                    <a:pt x="637" y="2668"/>
                  </a:lnTo>
                  <a:lnTo>
                    <a:pt x="616" y="2648"/>
                  </a:lnTo>
                  <a:lnTo>
                    <a:pt x="599" y="2627"/>
                  </a:lnTo>
                  <a:lnTo>
                    <a:pt x="586" y="2607"/>
                  </a:lnTo>
                  <a:lnTo>
                    <a:pt x="576" y="2586"/>
                  </a:lnTo>
                  <a:lnTo>
                    <a:pt x="569" y="2567"/>
                  </a:lnTo>
                  <a:lnTo>
                    <a:pt x="564" y="2549"/>
                  </a:lnTo>
                  <a:lnTo>
                    <a:pt x="562" y="2534"/>
                  </a:lnTo>
                  <a:lnTo>
                    <a:pt x="561" y="2519"/>
                  </a:lnTo>
                  <a:lnTo>
                    <a:pt x="561" y="2519"/>
                  </a:lnTo>
                  <a:lnTo>
                    <a:pt x="561" y="2516"/>
                  </a:lnTo>
                  <a:lnTo>
                    <a:pt x="560" y="2505"/>
                  </a:lnTo>
                  <a:lnTo>
                    <a:pt x="559" y="2488"/>
                  </a:lnTo>
                  <a:lnTo>
                    <a:pt x="557" y="2468"/>
                  </a:lnTo>
                  <a:lnTo>
                    <a:pt x="556" y="2444"/>
                  </a:lnTo>
                  <a:lnTo>
                    <a:pt x="554" y="2416"/>
                  </a:lnTo>
                  <a:lnTo>
                    <a:pt x="553" y="2388"/>
                  </a:lnTo>
                  <a:lnTo>
                    <a:pt x="551" y="2359"/>
                  </a:lnTo>
                  <a:lnTo>
                    <a:pt x="550" y="2331"/>
                  </a:lnTo>
                  <a:lnTo>
                    <a:pt x="548" y="2303"/>
                  </a:lnTo>
                  <a:lnTo>
                    <a:pt x="547" y="2278"/>
                  </a:lnTo>
                  <a:lnTo>
                    <a:pt x="546" y="2257"/>
                  </a:lnTo>
                  <a:lnTo>
                    <a:pt x="502" y="2222"/>
                  </a:lnTo>
                  <a:lnTo>
                    <a:pt x="464" y="2184"/>
                  </a:lnTo>
                  <a:lnTo>
                    <a:pt x="431" y="2144"/>
                  </a:lnTo>
                  <a:lnTo>
                    <a:pt x="404" y="2102"/>
                  </a:lnTo>
                  <a:lnTo>
                    <a:pt x="382" y="2057"/>
                  </a:lnTo>
                  <a:lnTo>
                    <a:pt x="367" y="2012"/>
                  </a:lnTo>
                  <a:lnTo>
                    <a:pt x="357" y="1965"/>
                  </a:lnTo>
                  <a:lnTo>
                    <a:pt x="354" y="1918"/>
                  </a:lnTo>
                  <a:lnTo>
                    <a:pt x="352" y="1893"/>
                  </a:lnTo>
                  <a:lnTo>
                    <a:pt x="345" y="1868"/>
                  </a:lnTo>
                  <a:lnTo>
                    <a:pt x="334" y="1842"/>
                  </a:lnTo>
                  <a:lnTo>
                    <a:pt x="319" y="1813"/>
                  </a:lnTo>
                  <a:lnTo>
                    <a:pt x="300" y="1782"/>
                  </a:lnTo>
                  <a:lnTo>
                    <a:pt x="278" y="1747"/>
                  </a:lnTo>
                  <a:lnTo>
                    <a:pt x="251" y="1709"/>
                  </a:lnTo>
                  <a:lnTo>
                    <a:pt x="230" y="1677"/>
                  </a:lnTo>
                  <a:lnTo>
                    <a:pt x="207" y="1643"/>
                  </a:lnTo>
                  <a:lnTo>
                    <a:pt x="184" y="1608"/>
                  </a:lnTo>
                  <a:lnTo>
                    <a:pt x="162" y="1571"/>
                  </a:lnTo>
                  <a:lnTo>
                    <a:pt x="139" y="1532"/>
                  </a:lnTo>
                  <a:lnTo>
                    <a:pt x="117" y="1490"/>
                  </a:lnTo>
                  <a:lnTo>
                    <a:pt x="96" y="1447"/>
                  </a:lnTo>
                  <a:lnTo>
                    <a:pt x="77" y="1400"/>
                  </a:lnTo>
                  <a:lnTo>
                    <a:pt x="57" y="1351"/>
                  </a:lnTo>
                  <a:lnTo>
                    <a:pt x="41" y="1299"/>
                  </a:lnTo>
                  <a:lnTo>
                    <a:pt x="28" y="1244"/>
                  </a:lnTo>
                  <a:lnTo>
                    <a:pt x="16" y="1185"/>
                  </a:lnTo>
                  <a:lnTo>
                    <a:pt x="7" y="1123"/>
                  </a:lnTo>
                  <a:lnTo>
                    <a:pt x="2" y="1058"/>
                  </a:lnTo>
                  <a:lnTo>
                    <a:pt x="0" y="989"/>
                  </a:lnTo>
                  <a:lnTo>
                    <a:pt x="3" y="908"/>
                  </a:lnTo>
                  <a:lnTo>
                    <a:pt x="14" y="829"/>
                  </a:lnTo>
                  <a:lnTo>
                    <a:pt x="30" y="752"/>
                  </a:lnTo>
                  <a:lnTo>
                    <a:pt x="53" y="678"/>
                  </a:lnTo>
                  <a:lnTo>
                    <a:pt x="81" y="605"/>
                  </a:lnTo>
                  <a:lnTo>
                    <a:pt x="115" y="535"/>
                  </a:lnTo>
                  <a:lnTo>
                    <a:pt x="154" y="468"/>
                  </a:lnTo>
                  <a:lnTo>
                    <a:pt x="199" y="406"/>
                  </a:lnTo>
                  <a:lnTo>
                    <a:pt x="249" y="346"/>
                  </a:lnTo>
                  <a:lnTo>
                    <a:pt x="302" y="291"/>
                  </a:lnTo>
                  <a:lnTo>
                    <a:pt x="361" y="239"/>
                  </a:lnTo>
                  <a:lnTo>
                    <a:pt x="422" y="192"/>
                  </a:lnTo>
                  <a:lnTo>
                    <a:pt x="488" y="149"/>
                  </a:lnTo>
                  <a:lnTo>
                    <a:pt x="557" y="111"/>
                  </a:lnTo>
                  <a:lnTo>
                    <a:pt x="630" y="79"/>
                  </a:lnTo>
                  <a:lnTo>
                    <a:pt x="705" y="51"/>
                  </a:lnTo>
                  <a:lnTo>
                    <a:pt x="783" y="30"/>
                  </a:lnTo>
                  <a:lnTo>
                    <a:pt x="863" y="14"/>
                  </a:lnTo>
                  <a:lnTo>
                    <a:pt x="946" y="4"/>
                  </a:lnTo>
                  <a:lnTo>
                    <a:pt x="10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Freeform 28">
              <a:extLst>
                <a:ext uri="{FF2B5EF4-FFF2-40B4-BE49-F238E27FC236}">
                  <a16:creationId xmlns:a16="http://schemas.microsoft.com/office/drawing/2014/main" id="{07587BC7-E0E5-0D4C-4B33-A76BC130A1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3075" y="1300163"/>
              <a:ext cx="14287" cy="36513"/>
            </a:xfrm>
            <a:custGeom>
              <a:avLst/>
              <a:gdLst>
                <a:gd name="T0" fmla="*/ 65 w 130"/>
                <a:gd name="T1" fmla="*/ 0 h 322"/>
                <a:gd name="T2" fmla="*/ 65 w 130"/>
                <a:gd name="T3" fmla="*/ 0 h 322"/>
                <a:gd name="T4" fmla="*/ 82 w 130"/>
                <a:gd name="T5" fmla="*/ 2 h 322"/>
                <a:gd name="T6" fmla="*/ 98 w 130"/>
                <a:gd name="T7" fmla="*/ 8 h 322"/>
                <a:gd name="T8" fmla="*/ 111 w 130"/>
                <a:gd name="T9" fmla="*/ 19 h 322"/>
                <a:gd name="T10" fmla="*/ 121 w 130"/>
                <a:gd name="T11" fmla="*/ 32 h 322"/>
                <a:gd name="T12" fmla="*/ 128 w 130"/>
                <a:gd name="T13" fmla="*/ 47 h 322"/>
                <a:gd name="T14" fmla="*/ 130 w 130"/>
                <a:gd name="T15" fmla="*/ 64 h 322"/>
                <a:gd name="T16" fmla="*/ 130 w 130"/>
                <a:gd name="T17" fmla="*/ 258 h 322"/>
                <a:gd name="T18" fmla="*/ 128 w 130"/>
                <a:gd name="T19" fmla="*/ 276 h 322"/>
                <a:gd name="T20" fmla="*/ 121 w 130"/>
                <a:gd name="T21" fmla="*/ 290 h 322"/>
                <a:gd name="T22" fmla="*/ 111 w 130"/>
                <a:gd name="T23" fmla="*/ 304 h 322"/>
                <a:gd name="T24" fmla="*/ 98 w 130"/>
                <a:gd name="T25" fmla="*/ 314 h 322"/>
                <a:gd name="T26" fmla="*/ 82 w 130"/>
                <a:gd name="T27" fmla="*/ 320 h 322"/>
                <a:gd name="T28" fmla="*/ 65 w 130"/>
                <a:gd name="T29" fmla="*/ 322 h 322"/>
                <a:gd name="T30" fmla="*/ 48 w 130"/>
                <a:gd name="T31" fmla="*/ 320 h 322"/>
                <a:gd name="T32" fmla="*/ 32 w 130"/>
                <a:gd name="T33" fmla="*/ 314 h 322"/>
                <a:gd name="T34" fmla="*/ 19 w 130"/>
                <a:gd name="T35" fmla="*/ 304 h 322"/>
                <a:gd name="T36" fmla="*/ 8 w 130"/>
                <a:gd name="T37" fmla="*/ 290 h 322"/>
                <a:gd name="T38" fmla="*/ 2 w 130"/>
                <a:gd name="T39" fmla="*/ 276 h 322"/>
                <a:gd name="T40" fmla="*/ 0 w 130"/>
                <a:gd name="T41" fmla="*/ 258 h 322"/>
                <a:gd name="T42" fmla="*/ 0 w 130"/>
                <a:gd name="T43" fmla="*/ 64 h 322"/>
                <a:gd name="T44" fmla="*/ 2 w 130"/>
                <a:gd name="T45" fmla="*/ 47 h 322"/>
                <a:gd name="T46" fmla="*/ 8 w 130"/>
                <a:gd name="T47" fmla="*/ 32 h 322"/>
                <a:gd name="T48" fmla="*/ 19 w 130"/>
                <a:gd name="T49" fmla="*/ 19 h 322"/>
                <a:gd name="T50" fmla="*/ 32 w 130"/>
                <a:gd name="T51" fmla="*/ 8 h 322"/>
                <a:gd name="T52" fmla="*/ 48 w 130"/>
                <a:gd name="T53" fmla="*/ 2 h 322"/>
                <a:gd name="T54" fmla="*/ 65 w 130"/>
                <a:gd name="T55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0" h="322">
                  <a:moveTo>
                    <a:pt x="65" y="0"/>
                  </a:moveTo>
                  <a:lnTo>
                    <a:pt x="65" y="0"/>
                  </a:lnTo>
                  <a:lnTo>
                    <a:pt x="82" y="2"/>
                  </a:lnTo>
                  <a:lnTo>
                    <a:pt x="98" y="8"/>
                  </a:lnTo>
                  <a:lnTo>
                    <a:pt x="111" y="19"/>
                  </a:lnTo>
                  <a:lnTo>
                    <a:pt x="121" y="32"/>
                  </a:lnTo>
                  <a:lnTo>
                    <a:pt x="128" y="47"/>
                  </a:lnTo>
                  <a:lnTo>
                    <a:pt x="130" y="64"/>
                  </a:lnTo>
                  <a:lnTo>
                    <a:pt x="130" y="258"/>
                  </a:lnTo>
                  <a:lnTo>
                    <a:pt x="128" y="276"/>
                  </a:lnTo>
                  <a:lnTo>
                    <a:pt x="121" y="290"/>
                  </a:lnTo>
                  <a:lnTo>
                    <a:pt x="111" y="304"/>
                  </a:lnTo>
                  <a:lnTo>
                    <a:pt x="98" y="314"/>
                  </a:lnTo>
                  <a:lnTo>
                    <a:pt x="82" y="320"/>
                  </a:lnTo>
                  <a:lnTo>
                    <a:pt x="65" y="322"/>
                  </a:lnTo>
                  <a:lnTo>
                    <a:pt x="48" y="320"/>
                  </a:lnTo>
                  <a:lnTo>
                    <a:pt x="32" y="314"/>
                  </a:lnTo>
                  <a:lnTo>
                    <a:pt x="19" y="304"/>
                  </a:lnTo>
                  <a:lnTo>
                    <a:pt x="8" y="290"/>
                  </a:lnTo>
                  <a:lnTo>
                    <a:pt x="2" y="276"/>
                  </a:lnTo>
                  <a:lnTo>
                    <a:pt x="0" y="258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2" y="8"/>
                  </a:lnTo>
                  <a:lnTo>
                    <a:pt x="48" y="2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Freeform 29">
              <a:extLst>
                <a:ext uri="{FF2B5EF4-FFF2-40B4-BE49-F238E27FC236}">
                  <a16:creationId xmlns:a16="http://schemas.microsoft.com/office/drawing/2014/main" id="{81CCE92C-577E-17E7-62A4-2E5D953AF9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8938" y="1320800"/>
              <a:ext cx="26987" cy="34925"/>
            </a:xfrm>
            <a:custGeom>
              <a:avLst/>
              <a:gdLst>
                <a:gd name="T0" fmla="*/ 65 w 228"/>
                <a:gd name="T1" fmla="*/ 0 h 298"/>
                <a:gd name="T2" fmla="*/ 82 w 228"/>
                <a:gd name="T3" fmla="*/ 2 h 298"/>
                <a:gd name="T4" fmla="*/ 97 w 228"/>
                <a:gd name="T5" fmla="*/ 9 h 298"/>
                <a:gd name="T6" fmla="*/ 111 w 228"/>
                <a:gd name="T7" fmla="*/ 19 h 298"/>
                <a:gd name="T8" fmla="*/ 121 w 228"/>
                <a:gd name="T9" fmla="*/ 33 h 298"/>
                <a:gd name="T10" fmla="*/ 219 w 228"/>
                <a:gd name="T11" fmla="*/ 201 h 298"/>
                <a:gd name="T12" fmla="*/ 225 w 228"/>
                <a:gd name="T13" fmla="*/ 217 h 298"/>
                <a:gd name="T14" fmla="*/ 228 w 228"/>
                <a:gd name="T15" fmla="*/ 234 h 298"/>
                <a:gd name="T16" fmla="*/ 225 w 228"/>
                <a:gd name="T17" fmla="*/ 250 h 298"/>
                <a:gd name="T18" fmla="*/ 219 w 228"/>
                <a:gd name="T19" fmla="*/ 265 h 298"/>
                <a:gd name="T20" fmla="*/ 209 w 228"/>
                <a:gd name="T21" fmla="*/ 279 h 298"/>
                <a:gd name="T22" fmla="*/ 196 w 228"/>
                <a:gd name="T23" fmla="*/ 290 h 298"/>
                <a:gd name="T24" fmla="*/ 180 w 228"/>
                <a:gd name="T25" fmla="*/ 296 h 298"/>
                <a:gd name="T26" fmla="*/ 163 w 228"/>
                <a:gd name="T27" fmla="*/ 298 h 298"/>
                <a:gd name="T28" fmla="*/ 146 w 228"/>
                <a:gd name="T29" fmla="*/ 296 h 298"/>
                <a:gd name="T30" fmla="*/ 131 w 228"/>
                <a:gd name="T31" fmla="*/ 290 h 298"/>
                <a:gd name="T32" fmla="*/ 117 w 228"/>
                <a:gd name="T33" fmla="*/ 279 h 298"/>
                <a:gd name="T34" fmla="*/ 106 w 228"/>
                <a:gd name="T35" fmla="*/ 265 h 298"/>
                <a:gd name="T36" fmla="*/ 8 w 228"/>
                <a:gd name="T37" fmla="*/ 97 h 298"/>
                <a:gd name="T38" fmla="*/ 2 w 228"/>
                <a:gd name="T39" fmla="*/ 82 h 298"/>
                <a:gd name="T40" fmla="*/ 0 w 228"/>
                <a:gd name="T41" fmla="*/ 65 h 298"/>
                <a:gd name="T42" fmla="*/ 2 w 228"/>
                <a:gd name="T43" fmla="*/ 49 h 298"/>
                <a:gd name="T44" fmla="*/ 8 w 228"/>
                <a:gd name="T45" fmla="*/ 33 h 298"/>
                <a:gd name="T46" fmla="*/ 19 w 228"/>
                <a:gd name="T47" fmla="*/ 20 h 298"/>
                <a:gd name="T48" fmla="*/ 32 w 228"/>
                <a:gd name="T49" fmla="*/ 10 h 298"/>
                <a:gd name="T50" fmla="*/ 49 w 228"/>
                <a:gd name="T51" fmla="*/ 2 h 298"/>
                <a:gd name="T52" fmla="*/ 65 w 228"/>
                <a:gd name="T53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8" h="298">
                  <a:moveTo>
                    <a:pt x="65" y="0"/>
                  </a:moveTo>
                  <a:lnTo>
                    <a:pt x="82" y="2"/>
                  </a:lnTo>
                  <a:lnTo>
                    <a:pt x="97" y="9"/>
                  </a:lnTo>
                  <a:lnTo>
                    <a:pt x="111" y="19"/>
                  </a:lnTo>
                  <a:lnTo>
                    <a:pt x="121" y="33"/>
                  </a:lnTo>
                  <a:lnTo>
                    <a:pt x="219" y="201"/>
                  </a:lnTo>
                  <a:lnTo>
                    <a:pt x="225" y="217"/>
                  </a:lnTo>
                  <a:lnTo>
                    <a:pt x="228" y="234"/>
                  </a:lnTo>
                  <a:lnTo>
                    <a:pt x="225" y="250"/>
                  </a:lnTo>
                  <a:lnTo>
                    <a:pt x="219" y="265"/>
                  </a:lnTo>
                  <a:lnTo>
                    <a:pt x="209" y="279"/>
                  </a:lnTo>
                  <a:lnTo>
                    <a:pt x="196" y="290"/>
                  </a:lnTo>
                  <a:lnTo>
                    <a:pt x="180" y="296"/>
                  </a:lnTo>
                  <a:lnTo>
                    <a:pt x="163" y="298"/>
                  </a:lnTo>
                  <a:lnTo>
                    <a:pt x="146" y="296"/>
                  </a:lnTo>
                  <a:lnTo>
                    <a:pt x="131" y="290"/>
                  </a:lnTo>
                  <a:lnTo>
                    <a:pt x="117" y="279"/>
                  </a:lnTo>
                  <a:lnTo>
                    <a:pt x="106" y="265"/>
                  </a:lnTo>
                  <a:lnTo>
                    <a:pt x="8" y="97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9"/>
                  </a:lnTo>
                  <a:lnTo>
                    <a:pt x="8" y="33"/>
                  </a:lnTo>
                  <a:lnTo>
                    <a:pt x="19" y="20"/>
                  </a:lnTo>
                  <a:lnTo>
                    <a:pt x="32" y="10"/>
                  </a:lnTo>
                  <a:lnTo>
                    <a:pt x="49" y="2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Freeform 30">
              <a:extLst>
                <a:ext uri="{FF2B5EF4-FFF2-40B4-BE49-F238E27FC236}">
                  <a16:creationId xmlns:a16="http://schemas.microsoft.com/office/drawing/2014/main" id="{0B01D382-A7F7-A4B7-650E-8ED9B0A275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8613" y="1382713"/>
              <a:ext cx="33337" cy="25400"/>
            </a:xfrm>
            <a:custGeom>
              <a:avLst/>
              <a:gdLst>
                <a:gd name="T0" fmla="*/ 65 w 299"/>
                <a:gd name="T1" fmla="*/ 0 h 226"/>
                <a:gd name="T2" fmla="*/ 81 w 299"/>
                <a:gd name="T3" fmla="*/ 2 h 226"/>
                <a:gd name="T4" fmla="*/ 98 w 299"/>
                <a:gd name="T5" fmla="*/ 8 h 226"/>
                <a:gd name="T6" fmla="*/ 267 w 299"/>
                <a:gd name="T7" fmla="*/ 104 h 226"/>
                <a:gd name="T8" fmla="*/ 281 w 299"/>
                <a:gd name="T9" fmla="*/ 116 h 226"/>
                <a:gd name="T10" fmla="*/ 290 w 299"/>
                <a:gd name="T11" fmla="*/ 129 h 226"/>
                <a:gd name="T12" fmla="*/ 297 w 299"/>
                <a:gd name="T13" fmla="*/ 144 h 226"/>
                <a:gd name="T14" fmla="*/ 299 w 299"/>
                <a:gd name="T15" fmla="*/ 160 h 226"/>
                <a:gd name="T16" fmla="*/ 297 w 299"/>
                <a:gd name="T17" fmla="*/ 177 h 226"/>
                <a:gd name="T18" fmla="*/ 290 w 299"/>
                <a:gd name="T19" fmla="*/ 193 h 226"/>
                <a:gd name="T20" fmla="*/ 280 w 299"/>
                <a:gd name="T21" fmla="*/ 207 h 226"/>
                <a:gd name="T22" fmla="*/ 266 w 299"/>
                <a:gd name="T23" fmla="*/ 217 h 226"/>
                <a:gd name="T24" fmla="*/ 250 w 299"/>
                <a:gd name="T25" fmla="*/ 224 h 226"/>
                <a:gd name="T26" fmla="*/ 234 w 299"/>
                <a:gd name="T27" fmla="*/ 226 h 226"/>
                <a:gd name="T28" fmla="*/ 217 w 299"/>
                <a:gd name="T29" fmla="*/ 224 h 226"/>
                <a:gd name="T30" fmla="*/ 201 w 299"/>
                <a:gd name="T31" fmla="*/ 216 h 226"/>
                <a:gd name="T32" fmla="*/ 32 w 299"/>
                <a:gd name="T33" fmla="*/ 120 h 226"/>
                <a:gd name="T34" fmla="*/ 18 w 299"/>
                <a:gd name="T35" fmla="*/ 110 h 226"/>
                <a:gd name="T36" fmla="*/ 8 w 299"/>
                <a:gd name="T37" fmla="*/ 96 h 226"/>
                <a:gd name="T38" fmla="*/ 2 w 299"/>
                <a:gd name="T39" fmla="*/ 81 h 226"/>
                <a:gd name="T40" fmla="*/ 0 w 299"/>
                <a:gd name="T41" fmla="*/ 64 h 226"/>
                <a:gd name="T42" fmla="*/ 2 w 299"/>
                <a:gd name="T43" fmla="*/ 47 h 226"/>
                <a:gd name="T44" fmla="*/ 8 w 299"/>
                <a:gd name="T45" fmla="*/ 31 h 226"/>
                <a:gd name="T46" fmla="*/ 19 w 299"/>
                <a:gd name="T47" fmla="*/ 18 h 226"/>
                <a:gd name="T48" fmla="*/ 33 w 299"/>
                <a:gd name="T49" fmla="*/ 8 h 226"/>
                <a:gd name="T50" fmla="*/ 48 w 299"/>
                <a:gd name="T51" fmla="*/ 2 h 226"/>
                <a:gd name="T52" fmla="*/ 65 w 299"/>
                <a:gd name="T5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9" h="226">
                  <a:moveTo>
                    <a:pt x="65" y="0"/>
                  </a:moveTo>
                  <a:lnTo>
                    <a:pt x="81" y="2"/>
                  </a:lnTo>
                  <a:lnTo>
                    <a:pt x="98" y="8"/>
                  </a:lnTo>
                  <a:lnTo>
                    <a:pt x="267" y="104"/>
                  </a:lnTo>
                  <a:lnTo>
                    <a:pt x="281" y="116"/>
                  </a:lnTo>
                  <a:lnTo>
                    <a:pt x="290" y="129"/>
                  </a:lnTo>
                  <a:lnTo>
                    <a:pt x="297" y="144"/>
                  </a:lnTo>
                  <a:lnTo>
                    <a:pt x="299" y="160"/>
                  </a:lnTo>
                  <a:lnTo>
                    <a:pt x="297" y="177"/>
                  </a:lnTo>
                  <a:lnTo>
                    <a:pt x="290" y="193"/>
                  </a:lnTo>
                  <a:lnTo>
                    <a:pt x="280" y="207"/>
                  </a:lnTo>
                  <a:lnTo>
                    <a:pt x="266" y="217"/>
                  </a:lnTo>
                  <a:lnTo>
                    <a:pt x="250" y="224"/>
                  </a:lnTo>
                  <a:lnTo>
                    <a:pt x="234" y="226"/>
                  </a:lnTo>
                  <a:lnTo>
                    <a:pt x="217" y="224"/>
                  </a:lnTo>
                  <a:lnTo>
                    <a:pt x="201" y="216"/>
                  </a:lnTo>
                  <a:lnTo>
                    <a:pt x="32" y="120"/>
                  </a:lnTo>
                  <a:lnTo>
                    <a:pt x="18" y="110"/>
                  </a:lnTo>
                  <a:lnTo>
                    <a:pt x="8" y="96"/>
                  </a:lnTo>
                  <a:lnTo>
                    <a:pt x="2" y="81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9" y="18"/>
                  </a:lnTo>
                  <a:lnTo>
                    <a:pt x="33" y="8"/>
                  </a:lnTo>
                  <a:lnTo>
                    <a:pt x="48" y="2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31">
              <a:extLst>
                <a:ext uri="{FF2B5EF4-FFF2-40B4-BE49-F238E27FC236}">
                  <a16:creationId xmlns:a16="http://schemas.microsoft.com/office/drawing/2014/main" id="{98EB1357-F8E9-ECBD-DA46-45F3CD3BF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6388" y="1463675"/>
              <a:ext cx="36512" cy="15875"/>
            </a:xfrm>
            <a:custGeom>
              <a:avLst/>
              <a:gdLst>
                <a:gd name="T0" fmla="*/ 65 w 325"/>
                <a:gd name="T1" fmla="*/ 0 h 129"/>
                <a:gd name="T2" fmla="*/ 261 w 325"/>
                <a:gd name="T3" fmla="*/ 0 h 129"/>
                <a:gd name="T4" fmla="*/ 278 w 325"/>
                <a:gd name="T5" fmla="*/ 3 h 129"/>
                <a:gd name="T6" fmla="*/ 294 w 325"/>
                <a:gd name="T7" fmla="*/ 9 h 129"/>
                <a:gd name="T8" fmla="*/ 306 w 325"/>
                <a:gd name="T9" fmla="*/ 19 h 129"/>
                <a:gd name="T10" fmla="*/ 317 w 325"/>
                <a:gd name="T11" fmla="*/ 32 h 129"/>
                <a:gd name="T12" fmla="*/ 323 w 325"/>
                <a:gd name="T13" fmla="*/ 47 h 129"/>
                <a:gd name="T14" fmla="*/ 325 w 325"/>
                <a:gd name="T15" fmla="*/ 65 h 129"/>
                <a:gd name="T16" fmla="*/ 323 w 325"/>
                <a:gd name="T17" fmla="*/ 82 h 129"/>
                <a:gd name="T18" fmla="*/ 317 w 325"/>
                <a:gd name="T19" fmla="*/ 97 h 129"/>
                <a:gd name="T20" fmla="*/ 306 w 325"/>
                <a:gd name="T21" fmla="*/ 110 h 129"/>
                <a:gd name="T22" fmla="*/ 294 w 325"/>
                <a:gd name="T23" fmla="*/ 120 h 129"/>
                <a:gd name="T24" fmla="*/ 278 w 325"/>
                <a:gd name="T25" fmla="*/ 127 h 129"/>
                <a:gd name="T26" fmla="*/ 261 w 325"/>
                <a:gd name="T27" fmla="*/ 129 h 129"/>
                <a:gd name="T28" fmla="*/ 65 w 325"/>
                <a:gd name="T29" fmla="*/ 129 h 129"/>
                <a:gd name="T30" fmla="*/ 48 w 325"/>
                <a:gd name="T31" fmla="*/ 127 h 129"/>
                <a:gd name="T32" fmla="*/ 33 w 325"/>
                <a:gd name="T33" fmla="*/ 120 h 129"/>
                <a:gd name="T34" fmla="*/ 19 w 325"/>
                <a:gd name="T35" fmla="*/ 110 h 129"/>
                <a:gd name="T36" fmla="*/ 10 w 325"/>
                <a:gd name="T37" fmla="*/ 97 h 129"/>
                <a:gd name="T38" fmla="*/ 2 w 325"/>
                <a:gd name="T39" fmla="*/ 82 h 129"/>
                <a:gd name="T40" fmla="*/ 0 w 325"/>
                <a:gd name="T41" fmla="*/ 65 h 129"/>
                <a:gd name="T42" fmla="*/ 2 w 325"/>
                <a:gd name="T43" fmla="*/ 47 h 129"/>
                <a:gd name="T44" fmla="*/ 10 w 325"/>
                <a:gd name="T45" fmla="*/ 32 h 129"/>
                <a:gd name="T46" fmla="*/ 19 w 325"/>
                <a:gd name="T47" fmla="*/ 19 h 129"/>
                <a:gd name="T48" fmla="*/ 33 w 325"/>
                <a:gd name="T49" fmla="*/ 9 h 129"/>
                <a:gd name="T50" fmla="*/ 48 w 325"/>
                <a:gd name="T51" fmla="*/ 3 h 129"/>
                <a:gd name="T52" fmla="*/ 65 w 325"/>
                <a:gd name="T5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5" h="129">
                  <a:moveTo>
                    <a:pt x="65" y="0"/>
                  </a:moveTo>
                  <a:lnTo>
                    <a:pt x="261" y="0"/>
                  </a:lnTo>
                  <a:lnTo>
                    <a:pt x="278" y="3"/>
                  </a:lnTo>
                  <a:lnTo>
                    <a:pt x="294" y="9"/>
                  </a:lnTo>
                  <a:lnTo>
                    <a:pt x="306" y="19"/>
                  </a:lnTo>
                  <a:lnTo>
                    <a:pt x="317" y="32"/>
                  </a:lnTo>
                  <a:lnTo>
                    <a:pt x="323" y="47"/>
                  </a:lnTo>
                  <a:lnTo>
                    <a:pt x="325" y="65"/>
                  </a:lnTo>
                  <a:lnTo>
                    <a:pt x="323" y="82"/>
                  </a:lnTo>
                  <a:lnTo>
                    <a:pt x="317" y="97"/>
                  </a:lnTo>
                  <a:lnTo>
                    <a:pt x="306" y="110"/>
                  </a:lnTo>
                  <a:lnTo>
                    <a:pt x="294" y="120"/>
                  </a:lnTo>
                  <a:lnTo>
                    <a:pt x="278" y="127"/>
                  </a:lnTo>
                  <a:lnTo>
                    <a:pt x="261" y="129"/>
                  </a:lnTo>
                  <a:lnTo>
                    <a:pt x="65" y="129"/>
                  </a:lnTo>
                  <a:lnTo>
                    <a:pt x="48" y="127"/>
                  </a:lnTo>
                  <a:lnTo>
                    <a:pt x="33" y="120"/>
                  </a:lnTo>
                  <a:lnTo>
                    <a:pt x="19" y="110"/>
                  </a:lnTo>
                  <a:lnTo>
                    <a:pt x="10" y="97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10" y="32"/>
                  </a:lnTo>
                  <a:lnTo>
                    <a:pt x="19" y="19"/>
                  </a:lnTo>
                  <a:lnTo>
                    <a:pt x="33" y="9"/>
                  </a:lnTo>
                  <a:lnTo>
                    <a:pt x="48" y="3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Freeform 32">
              <a:extLst>
                <a:ext uri="{FF2B5EF4-FFF2-40B4-BE49-F238E27FC236}">
                  <a16:creationId xmlns:a16="http://schemas.microsoft.com/office/drawing/2014/main" id="{7DBA729F-2EA4-8ED5-3FB9-19E0C9BD7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8613" y="1536700"/>
              <a:ext cx="33337" cy="25400"/>
            </a:xfrm>
            <a:custGeom>
              <a:avLst/>
              <a:gdLst>
                <a:gd name="T0" fmla="*/ 234 w 299"/>
                <a:gd name="T1" fmla="*/ 0 h 227"/>
                <a:gd name="T2" fmla="*/ 251 w 299"/>
                <a:gd name="T3" fmla="*/ 3 h 227"/>
                <a:gd name="T4" fmla="*/ 266 w 299"/>
                <a:gd name="T5" fmla="*/ 9 h 227"/>
                <a:gd name="T6" fmla="*/ 280 w 299"/>
                <a:gd name="T7" fmla="*/ 19 h 227"/>
                <a:gd name="T8" fmla="*/ 290 w 299"/>
                <a:gd name="T9" fmla="*/ 33 h 227"/>
                <a:gd name="T10" fmla="*/ 297 w 299"/>
                <a:gd name="T11" fmla="*/ 49 h 227"/>
                <a:gd name="T12" fmla="*/ 299 w 299"/>
                <a:gd name="T13" fmla="*/ 66 h 227"/>
                <a:gd name="T14" fmla="*/ 297 w 299"/>
                <a:gd name="T15" fmla="*/ 82 h 227"/>
                <a:gd name="T16" fmla="*/ 290 w 299"/>
                <a:gd name="T17" fmla="*/ 97 h 227"/>
                <a:gd name="T18" fmla="*/ 280 w 299"/>
                <a:gd name="T19" fmla="*/ 111 h 227"/>
                <a:gd name="T20" fmla="*/ 267 w 299"/>
                <a:gd name="T21" fmla="*/ 122 h 227"/>
                <a:gd name="T22" fmla="*/ 98 w 299"/>
                <a:gd name="T23" fmla="*/ 218 h 227"/>
                <a:gd name="T24" fmla="*/ 82 w 299"/>
                <a:gd name="T25" fmla="*/ 224 h 227"/>
                <a:gd name="T26" fmla="*/ 65 w 299"/>
                <a:gd name="T27" fmla="*/ 227 h 227"/>
                <a:gd name="T28" fmla="*/ 48 w 299"/>
                <a:gd name="T29" fmla="*/ 224 h 227"/>
                <a:gd name="T30" fmla="*/ 33 w 299"/>
                <a:gd name="T31" fmla="*/ 219 h 227"/>
                <a:gd name="T32" fmla="*/ 19 w 299"/>
                <a:gd name="T33" fmla="*/ 208 h 227"/>
                <a:gd name="T34" fmla="*/ 8 w 299"/>
                <a:gd name="T35" fmla="*/ 195 h 227"/>
                <a:gd name="T36" fmla="*/ 2 w 299"/>
                <a:gd name="T37" fmla="*/ 179 h 227"/>
                <a:gd name="T38" fmla="*/ 0 w 299"/>
                <a:gd name="T39" fmla="*/ 162 h 227"/>
                <a:gd name="T40" fmla="*/ 2 w 299"/>
                <a:gd name="T41" fmla="*/ 146 h 227"/>
                <a:gd name="T42" fmla="*/ 8 w 299"/>
                <a:gd name="T43" fmla="*/ 130 h 227"/>
                <a:gd name="T44" fmla="*/ 18 w 299"/>
                <a:gd name="T45" fmla="*/ 117 h 227"/>
                <a:gd name="T46" fmla="*/ 32 w 299"/>
                <a:gd name="T47" fmla="*/ 107 h 227"/>
                <a:gd name="T48" fmla="*/ 201 w 299"/>
                <a:gd name="T49" fmla="*/ 10 h 227"/>
                <a:gd name="T50" fmla="*/ 218 w 299"/>
                <a:gd name="T51" fmla="*/ 2 h 227"/>
                <a:gd name="T52" fmla="*/ 234 w 299"/>
                <a:gd name="T5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9" h="227">
                  <a:moveTo>
                    <a:pt x="234" y="0"/>
                  </a:moveTo>
                  <a:lnTo>
                    <a:pt x="251" y="3"/>
                  </a:lnTo>
                  <a:lnTo>
                    <a:pt x="266" y="9"/>
                  </a:lnTo>
                  <a:lnTo>
                    <a:pt x="280" y="19"/>
                  </a:lnTo>
                  <a:lnTo>
                    <a:pt x="290" y="33"/>
                  </a:lnTo>
                  <a:lnTo>
                    <a:pt x="297" y="49"/>
                  </a:lnTo>
                  <a:lnTo>
                    <a:pt x="299" y="66"/>
                  </a:lnTo>
                  <a:lnTo>
                    <a:pt x="297" y="82"/>
                  </a:lnTo>
                  <a:lnTo>
                    <a:pt x="290" y="97"/>
                  </a:lnTo>
                  <a:lnTo>
                    <a:pt x="280" y="111"/>
                  </a:lnTo>
                  <a:lnTo>
                    <a:pt x="267" y="122"/>
                  </a:lnTo>
                  <a:lnTo>
                    <a:pt x="98" y="218"/>
                  </a:lnTo>
                  <a:lnTo>
                    <a:pt x="82" y="224"/>
                  </a:lnTo>
                  <a:lnTo>
                    <a:pt x="65" y="227"/>
                  </a:lnTo>
                  <a:lnTo>
                    <a:pt x="48" y="224"/>
                  </a:lnTo>
                  <a:lnTo>
                    <a:pt x="33" y="219"/>
                  </a:lnTo>
                  <a:lnTo>
                    <a:pt x="19" y="208"/>
                  </a:lnTo>
                  <a:lnTo>
                    <a:pt x="8" y="195"/>
                  </a:lnTo>
                  <a:lnTo>
                    <a:pt x="2" y="179"/>
                  </a:lnTo>
                  <a:lnTo>
                    <a:pt x="0" y="162"/>
                  </a:lnTo>
                  <a:lnTo>
                    <a:pt x="2" y="146"/>
                  </a:lnTo>
                  <a:lnTo>
                    <a:pt x="8" y="130"/>
                  </a:lnTo>
                  <a:lnTo>
                    <a:pt x="18" y="117"/>
                  </a:lnTo>
                  <a:lnTo>
                    <a:pt x="32" y="107"/>
                  </a:lnTo>
                  <a:lnTo>
                    <a:pt x="201" y="10"/>
                  </a:lnTo>
                  <a:lnTo>
                    <a:pt x="218" y="2"/>
                  </a:lnTo>
                  <a:lnTo>
                    <a:pt x="2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Freeform 33">
              <a:extLst>
                <a:ext uri="{FF2B5EF4-FFF2-40B4-BE49-F238E27FC236}">
                  <a16:creationId xmlns:a16="http://schemas.microsoft.com/office/drawing/2014/main" id="{3EC82C71-1D59-1D1B-A097-D574A2246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6900" y="1536700"/>
              <a:ext cx="34925" cy="25400"/>
            </a:xfrm>
            <a:custGeom>
              <a:avLst/>
              <a:gdLst>
                <a:gd name="T0" fmla="*/ 65 w 299"/>
                <a:gd name="T1" fmla="*/ 0 h 227"/>
                <a:gd name="T2" fmla="*/ 82 w 299"/>
                <a:gd name="T3" fmla="*/ 2 h 227"/>
                <a:gd name="T4" fmla="*/ 98 w 299"/>
                <a:gd name="T5" fmla="*/ 10 h 227"/>
                <a:gd name="T6" fmla="*/ 267 w 299"/>
                <a:gd name="T7" fmla="*/ 107 h 227"/>
                <a:gd name="T8" fmla="*/ 281 w 299"/>
                <a:gd name="T9" fmla="*/ 117 h 227"/>
                <a:gd name="T10" fmla="*/ 290 w 299"/>
                <a:gd name="T11" fmla="*/ 130 h 227"/>
                <a:gd name="T12" fmla="*/ 297 w 299"/>
                <a:gd name="T13" fmla="*/ 146 h 227"/>
                <a:gd name="T14" fmla="*/ 299 w 299"/>
                <a:gd name="T15" fmla="*/ 162 h 227"/>
                <a:gd name="T16" fmla="*/ 297 w 299"/>
                <a:gd name="T17" fmla="*/ 179 h 227"/>
                <a:gd name="T18" fmla="*/ 290 w 299"/>
                <a:gd name="T19" fmla="*/ 195 h 227"/>
                <a:gd name="T20" fmla="*/ 280 w 299"/>
                <a:gd name="T21" fmla="*/ 208 h 227"/>
                <a:gd name="T22" fmla="*/ 266 w 299"/>
                <a:gd name="T23" fmla="*/ 219 h 227"/>
                <a:gd name="T24" fmla="*/ 251 w 299"/>
                <a:gd name="T25" fmla="*/ 224 h 227"/>
                <a:gd name="T26" fmla="*/ 234 w 299"/>
                <a:gd name="T27" fmla="*/ 227 h 227"/>
                <a:gd name="T28" fmla="*/ 217 w 299"/>
                <a:gd name="T29" fmla="*/ 224 h 227"/>
                <a:gd name="T30" fmla="*/ 201 w 299"/>
                <a:gd name="T31" fmla="*/ 218 h 227"/>
                <a:gd name="T32" fmla="*/ 32 w 299"/>
                <a:gd name="T33" fmla="*/ 122 h 227"/>
                <a:gd name="T34" fmla="*/ 19 w 299"/>
                <a:gd name="T35" fmla="*/ 111 h 227"/>
                <a:gd name="T36" fmla="*/ 8 w 299"/>
                <a:gd name="T37" fmla="*/ 97 h 227"/>
                <a:gd name="T38" fmla="*/ 2 w 299"/>
                <a:gd name="T39" fmla="*/ 82 h 227"/>
                <a:gd name="T40" fmla="*/ 0 w 299"/>
                <a:gd name="T41" fmla="*/ 66 h 227"/>
                <a:gd name="T42" fmla="*/ 2 w 299"/>
                <a:gd name="T43" fmla="*/ 49 h 227"/>
                <a:gd name="T44" fmla="*/ 8 w 299"/>
                <a:gd name="T45" fmla="*/ 33 h 227"/>
                <a:gd name="T46" fmla="*/ 19 w 299"/>
                <a:gd name="T47" fmla="*/ 19 h 227"/>
                <a:gd name="T48" fmla="*/ 33 w 299"/>
                <a:gd name="T49" fmla="*/ 9 h 227"/>
                <a:gd name="T50" fmla="*/ 48 w 299"/>
                <a:gd name="T51" fmla="*/ 3 h 227"/>
                <a:gd name="T52" fmla="*/ 65 w 299"/>
                <a:gd name="T5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9" h="227">
                  <a:moveTo>
                    <a:pt x="65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267" y="107"/>
                  </a:lnTo>
                  <a:lnTo>
                    <a:pt x="281" y="117"/>
                  </a:lnTo>
                  <a:lnTo>
                    <a:pt x="290" y="130"/>
                  </a:lnTo>
                  <a:lnTo>
                    <a:pt x="297" y="146"/>
                  </a:lnTo>
                  <a:lnTo>
                    <a:pt x="299" y="162"/>
                  </a:lnTo>
                  <a:lnTo>
                    <a:pt x="297" y="179"/>
                  </a:lnTo>
                  <a:lnTo>
                    <a:pt x="290" y="195"/>
                  </a:lnTo>
                  <a:lnTo>
                    <a:pt x="280" y="208"/>
                  </a:lnTo>
                  <a:lnTo>
                    <a:pt x="266" y="219"/>
                  </a:lnTo>
                  <a:lnTo>
                    <a:pt x="251" y="224"/>
                  </a:lnTo>
                  <a:lnTo>
                    <a:pt x="234" y="227"/>
                  </a:lnTo>
                  <a:lnTo>
                    <a:pt x="217" y="224"/>
                  </a:lnTo>
                  <a:lnTo>
                    <a:pt x="201" y="218"/>
                  </a:lnTo>
                  <a:lnTo>
                    <a:pt x="32" y="122"/>
                  </a:lnTo>
                  <a:lnTo>
                    <a:pt x="19" y="111"/>
                  </a:lnTo>
                  <a:lnTo>
                    <a:pt x="8" y="97"/>
                  </a:lnTo>
                  <a:lnTo>
                    <a:pt x="2" y="82"/>
                  </a:lnTo>
                  <a:lnTo>
                    <a:pt x="0" y="66"/>
                  </a:lnTo>
                  <a:lnTo>
                    <a:pt x="2" y="49"/>
                  </a:lnTo>
                  <a:lnTo>
                    <a:pt x="8" y="33"/>
                  </a:lnTo>
                  <a:lnTo>
                    <a:pt x="19" y="19"/>
                  </a:lnTo>
                  <a:lnTo>
                    <a:pt x="33" y="9"/>
                  </a:lnTo>
                  <a:lnTo>
                    <a:pt x="48" y="3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34">
              <a:extLst>
                <a:ext uri="{FF2B5EF4-FFF2-40B4-BE49-F238E27FC236}">
                  <a16:creationId xmlns:a16="http://schemas.microsoft.com/office/drawing/2014/main" id="{D96E44E3-0721-3607-9038-8092AE442C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5950" y="1463675"/>
              <a:ext cx="38100" cy="15875"/>
            </a:xfrm>
            <a:custGeom>
              <a:avLst/>
              <a:gdLst>
                <a:gd name="T0" fmla="*/ 65 w 326"/>
                <a:gd name="T1" fmla="*/ 0 h 129"/>
                <a:gd name="T2" fmla="*/ 261 w 326"/>
                <a:gd name="T3" fmla="*/ 0 h 129"/>
                <a:gd name="T4" fmla="*/ 278 w 326"/>
                <a:gd name="T5" fmla="*/ 3 h 129"/>
                <a:gd name="T6" fmla="*/ 294 w 326"/>
                <a:gd name="T7" fmla="*/ 9 h 129"/>
                <a:gd name="T8" fmla="*/ 306 w 326"/>
                <a:gd name="T9" fmla="*/ 19 h 129"/>
                <a:gd name="T10" fmla="*/ 316 w 326"/>
                <a:gd name="T11" fmla="*/ 32 h 129"/>
                <a:gd name="T12" fmla="*/ 324 w 326"/>
                <a:gd name="T13" fmla="*/ 47 h 129"/>
                <a:gd name="T14" fmla="*/ 326 w 326"/>
                <a:gd name="T15" fmla="*/ 65 h 129"/>
                <a:gd name="T16" fmla="*/ 324 w 326"/>
                <a:gd name="T17" fmla="*/ 82 h 129"/>
                <a:gd name="T18" fmla="*/ 316 w 326"/>
                <a:gd name="T19" fmla="*/ 97 h 129"/>
                <a:gd name="T20" fmla="*/ 306 w 326"/>
                <a:gd name="T21" fmla="*/ 110 h 129"/>
                <a:gd name="T22" fmla="*/ 294 w 326"/>
                <a:gd name="T23" fmla="*/ 120 h 129"/>
                <a:gd name="T24" fmla="*/ 278 w 326"/>
                <a:gd name="T25" fmla="*/ 127 h 129"/>
                <a:gd name="T26" fmla="*/ 261 w 326"/>
                <a:gd name="T27" fmla="*/ 129 h 129"/>
                <a:gd name="T28" fmla="*/ 65 w 326"/>
                <a:gd name="T29" fmla="*/ 129 h 129"/>
                <a:gd name="T30" fmla="*/ 48 w 326"/>
                <a:gd name="T31" fmla="*/ 127 h 129"/>
                <a:gd name="T32" fmla="*/ 32 w 326"/>
                <a:gd name="T33" fmla="*/ 120 h 129"/>
                <a:gd name="T34" fmla="*/ 19 w 326"/>
                <a:gd name="T35" fmla="*/ 110 h 129"/>
                <a:gd name="T36" fmla="*/ 9 w 326"/>
                <a:gd name="T37" fmla="*/ 97 h 129"/>
                <a:gd name="T38" fmla="*/ 2 w 326"/>
                <a:gd name="T39" fmla="*/ 82 h 129"/>
                <a:gd name="T40" fmla="*/ 0 w 326"/>
                <a:gd name="T41" fmla="*/ 65 h 129"/>
                <a:gd name="T42" fmla="*/ 2 w 326"/>
                <a:gd name="T43" fmla="*/ 47 h 129"/>
                <a:gd name="T44" fmla="*/ 9 w 326"/>
                <a:gd name="T45" fmla="*/ 32 h 129"/>
                <a:gd name="T46" fmla="*/ 19 w 326"/>
                <a:gd name="T47" fmla="*/ 19 h 129"/>
                <a:gd name="T48" fmla="*/ 32 w 326"/>
                <a:gd name="T49" fmla="*/ 9 h 129"/>
                <a:gd name="T50" fmla="*/ 48 w 326"/>
                <a:gd name="T51" fmla="*/ 3 h 129"/>
                <a:gd name="T52" fmla="*/ 65 w 326"/>
                <a:gd name="T5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6" h="129">
                  <a:moveTo>
                    <a:pt x="65" y="0"/>
                  </a:moveTo>
                  <a:lnTo>
                    <a:pt x="261" y="0"/>
                  </a:lnTo>
                  <a:lnTo>
                    <a:pt x="278" y="3"/>
                  </a:lnTo>
                  <a:lnTo>
                    <a:pt x="294" y="9"/>
                  </a:lnTo>
                  <a:lnTo>
                    <a:pt x="306" y="19"/>
                  </a:lnTo>
                  <a:lnTo>
                    <a:pt x="316" y="32"/>
                  </a:lnTo>
                  <a:lnTo>
                    <a:pt x="324" y="47"/>
                  </a:lnTo>
                  <a:lnTo>
                    <a:pt x="326" y="65"/>
                  </a:lnTo>
                  <a:lnTo>
                    <a:pt x="324" y="82"/>
                  </a:lnTo>
                  <a:lnTo>
                    <a:pt x="316" y="97"/>
                  </a:lnTo>
                  <a:lnTo>
                    <a:pt x="306" y="110"/>
                  </a:lnTo>
                  <a:lnTo>
                    <a:pt x="294" y="120"/>
                  </a:lnTo>
                  <a:lnTo>
                    <a:pt x="278" y="127"/>
                  </a:lnTo>
                  <a:lnTo>
                    <a:pt x="261" y="129"/>
                  </a:lnTo>
                  <a:lnTo>
                    <a:pt x="65" y="129"/>
                  </a:lnTo>
                  <a:lnTo>
                    <a:pt x="48" y="127"/>
                  </a:lnTo>
                  <a:lnTo>
                    <a:pt x="32" y="120"/>
                  </a:lnTo>
                  <a:lnTo>
                    <a:pt x="19" y="110"/>
                  </a:lnTo>
                  <a:lnTo>
                    <a:pt x="9" y="97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9" y="32"/>
                  </a:lnTo>
                  <a:lnTo>
                    <a:pt x="19" y="19"/>
                  </a:lnTo>
                  <a:lnTo>
                    <a:pt x="32" y="9"/>
                  </a:lnTo>
                  <a:lnTo>
                    <a:pt x="48" y="3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35">
              <a:extLst>
                <a:ext uri="{FF2B5EF4-FFF2-40B4-BE49-F238E27FC236}">
                  <a16:creationId xmlns:a16="http://schemas.microsoft.com/office/drawing/2014/main" id="{D49716DC-5C3C-D3EE-E524-5DE07C041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6900" y="1382713"/>
              <a:ext cx="34925" cy="25400"/>
            </a:xfrm>
            <a:custGeom>
              <a:avLst/>
              <a:gdLst>
                <a:gd name="T0" fmla="*/ 234 w 299"/>
                <a:gd name="T1" fmla="*/ 0 h 226"/>
                <a:gd name="T2" fmla="*/ 251 w 299"/>
                <a:gd name="T3" fmla="*/ 2 h 226"/>
                <a:gd name="T4" fmla="*/ 266 w 299"/>
                <a:gd name="T5" fmla="*/ 8 h 226"/>
                <a:gd name="T6" fmla="*/ 280 w 299"/>
                <a:gd name="T7" fmla="*/ 18 h 226"/>
                <a:gd name="T8" fmla="*/ 290 w 299"/>
                <a:gd name="T9" fmla="*/ 31 h 226"/>
                <a:gd name="T10" fmla="*/ 297 w 299"/>
                <a:gd name="T11" fmla="*/ 47 h 226"/>
                <a:gd name="T12" fmla="*/ 299 w 299"/>
                <a:gd name="T13" fmla="*/ 64 h 226"/>
                <a:gd name="T14" fmla="*/ 297 w 299"/>
                <a:gd name="T15" fmla="*/ 81 h 226"/>
                <a:gd name="T16" fmla="*/ 290 w 299"/>
                <a:gd name="T17" fmla="*/ 96 h 226"/>
                <a:gd name="T18" fmla="*/ 281 w 299"/>
                <a:gd name="T19" fmla="*/ 110 h 226"/>
                <a:gd name="T20" fmla="*/ 267 w 299"/>
                <a:gd name="T21" fmla="*/ 120 h 226"/>
                <a:gd name="T22" fmla="*/ 98 w 299"/>
                <a:gd name="T23" fmla="*/ 216 h 226"/>
                <a:gd name="T24" fmla="*/ 82 w 299"/>
                <a:gd name="T25" fmla="*/ 224 h 226"/>
                <a:gd name="T26" fmla="*/ 65 w 299"/>
                <a:gd name="T27" fmla="*/ 226 h 226"/>
                <a:gd name="T28" fmla="*/ 49 w 299"/>
                <a:gd name="T29" fmla="*/ 224 h 226"/>
                <a:gd name="T30" fmla="*/ 33 w 299"/>
                <a:gd name="T31" fmla="*/ 217 h 226"/>
                <a:gd name="T32" fmla="*/ 19 w 299"/>
                <a:gd name="T33" fmla="*/ 207 h 226"/>
                <a:gd name="T34" fmla="*/ 8 w 299"/>
                <a:gd name="T35" fmla="*/ 193 h 226"/>
                <a:gd name="T36" fmla="*/ 2 w 299"/>
                <a:gd name="T37" fmla="*/ 177 h 226"/>
                <a:gd name="T38" fmla="*/ 0 w 299"/>
                <a:gd name="T39" fmla="*/ 160 h 226"/>
                <a:gd name="T40" fmla="*/ 2 w 299"/>
                <a:gd name="T41" fmla="*/ 144 h 226"/>
                <a:gd name="T42" fmla="*/ 8 w 299"/>
                <a:gd name="T43" fmla="*/ 129 h 226"/>
                <a:gd name="T44" fmla="*/ 19 w 299"/>
                <a:gd name="T45" fmla="*/ 116 h 226"/>
                <a:gd name="T46" fmla="*/ 32 w 299"/>
                <a:gd name="T47" fmla="*/ 104 h 226"/>
                <a:gd name="T48" fmla="*/ 201 w 299"/>
                <a:gd name="T49" fmla="*/ 8 h 226"/>
                <a:gd name="T50" fmla="*/ 218 w 299"/>
                <a:gd name="T51" fmla="*/ 2 h 226"/>
                <a:gd name="T52" fmla="*/ 234 w 299"/>
                <a:gd name="T5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9" h="226">
                  <a:moveTo>
                    <a:pt x="234" y="0"/>
                  </a:moveTo>
                  <a:lnTo>
                    <a:pt x="251" y="2"/>
                  </a:lnTo>
                  <a:lnTo>
                    <a:pt x="266" y="8"/>
                  </a:lnTo>
                  <a:lnTo>
                    <a:pt x="280" y="18"/>
                  </a:lnTo>
                  <a:lnTo>
                    <a:pt x="290" y="31"/>
                  </a:lnTo>
                  <a:lnTo>
                    <a:pt x="297" y="47"/>
                  </a:lnTo>
                  <a:lnTo>
                    <a:pt x="299" y="64"/>
                  </a:lnTo>
                  <a:lnTo>
                    <a:pt x="297" y="81"/>
                  </a:lnTo>
                  <a:lnTo>
                    <a:pt x="290" y="96"/>
                  </a:lnTo>
                  <a:lnTo>
                    <a:pt x="281" y="110"/>
                  </a:lnTo>
                  <a:lnTo>
                    <a:pt x="267" y="120"/>
                  </a:lnTo>
                  <a:lnTo>
                    <a:pt x="98" y="216"/>
                  </a:lnTo>
                  <a:lnTo>
                    <a:pt x="82" y="224"/>
                  </a:lnTo>
                  <a:lnTo>
                    <a:pt x="65" y="226"/>
                  </a:lnTo>
                  <a:lnTo>
                    <a:pt x="49" y="224"/>
                  </a:lnTo>
                  <a:lnTo>
                    <a:pt x="33" y="217"/>
                  </a:lnTo>
                  <a:lnTo>
                    <a:pt x="19" y="207"/>
                  </a:lnTo>
                  <a:lnTo>
                    <a:pt x="8" y="193"/>
                  </a:lnTo>
                  <a:lnTo>
                    <a:pt x="2" y="177"/>
                  </a:lnTo>
                  <a:lnTo>
                    <a:pt x="0" y="160"/>
                  </a:lnTo>
                  <a:lnTo>
                    <a:pt x="2" y="144"/>
                  </a:lnTo>
                  <a:lnTo>
                    <a:pt x="8" y="129"/>
                  </a:lnTo>
                  <a:lnTo>
                    <a:pt x="19" y="116"/>
                  </a:lnTo>
                  <a:lnTo>
                    <a:pt x="32" y="104"/>
                  </a:lnTo>
                  <a:lnTo>
                    <a:pt x="201" y="8"/>
                  </a:lnTo>
                  <a:lnTo>
                    <a:pt x="218" y="2"/>
                  </a:lnTo>
                  <a:lnTo>
                    <a:pt x="2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36">
              <a:extLst>
                <a:ext uri="{FF2B5EF4-FFF2-40B4-BE49-F238E27FC236}">
                  <a16:creationId xmlns:a16="http://schemas.microsoft.com/office/drawing/2014/main" id="{14B99AD5-3FC1-824E-7640-A73A9A403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4513" y="1320800"/>
              <a:ext cx="25400" cy="34925"/>
            </a:xfrm>
            <a:custGeom>
              <a:avLst/>
              <a:gdLst>
                <a:gd name="T0" fmla="*/ 162 w 228"/>
                <a:gd name="T1" fmla="*/ 0 h 297"/>
                <a:gd name="T2" fmla="*/ 179 w 228"/>
                <a:gd name="T3" fmla="*/ 2 h 297"/>
                <a:gd name="T4" fmla="*/ 195 w 228"/>
                <a:gd name="T5" fmla="*/ 10 h 297"/>
                <a:gd name="T6" fmla="*/ 209 w 228"/>
                <a:gd name="T7" fmla="*/ 20 h 297"/>
                <a:gd name="T8" fmla="*/ 219 w 228"/>
                <a:gd name="T9" fmla="*/ 33 h 297"/>
                <a:gd name="T10" fmla="*/ 226 w 228"/>
                <a:gd name="T11" fmla="*/ 49 h 297"/>
                <a:gd name="T12" fmla="*/ 228 w 228"/>
                <a:gd name="T13" fmla="*/ 65 h 297"/>
                <a:gd name="T14" fmla="*/ 226 w 228"/>
                <a:gd name="T15" fmla="*/ 82 h 297"/>
                <a:gd name="T16" fmla="*/ 219 w 228"/>
                <a:gd name="T17" fmla="*/ 97 h 297"/>
                <a:gd name="T18" fmla="*/ 121 w 228"/>
                <a:gd name="T19" fmla="*/ 265 h 297"/>
                <a:gd name="T20" fmla="*/ 111 w 228"/>
                <a:gd name="T21" fmla="*/ 279 h 297"/>
                <a:gd name="T22" fmla="*/ 97 w 228"/>
                <a:gd name="T23" fmla="*/ 290 h 297"/>
                <a:gd name="T24" fmla="*/ 82 w 228"/>
                <a:gd name="T25" fmla="*/ 295 h 297"/>
                <a:gd name="T26" fmla="*/ 65 w 228"/>
                <a:gd name="T27" fmla="*/ 297 h 297"/>
                <a:gd name="T28" fmla="*/ 49 w 228"/>
                <a:gd name="T29" fmla="*/ 295 h 297"/>
                <a:gd name="T30" fmla="*/ 33 w 228"/>
                <a:gd name="T31" fmla="*/ 289 h 297"/>
                <a:gd name="T32" fmla="*/ 18 w 228"/>
                <a:gd name="T33" fmla="*/ 278 h 297"/>
                <a:gd name="T34" fmla="*/ 9 w 228"/>
                <a:gd name="T35" fmla="*/ 265 h 297"/>
                <a:gd name="T36" fmla="*/ 2 w 228"/>
                <a:gd name="T37" fmla="*/ 250 h 297"/>
                <a:gd name="T38" fmla="*/ 0 w 228"/>
                <a:gd name="T39" fmla="*/ 234 h 297"/>
                <a:gd name="T40" fmla="*/ 2 w 228"/>
                <a:gd name="T41" fmla="*/ 217 h 297"/>
                <a:gd name="T42" fmla="*/ 9 w 228"/>
                <a:gd name="T43" fmla="*/ 201 h 297"/>
                <a:gd name="T44" fmla="*/ 106 w 228"/>
                <a:gd name="T45" fmla="*/ 33 h 297"/>
                <a:gd name="T46" fmla="*/ 117 w 228"/>
                <a:gd name="T47" fmla="*/ 19 h 297"/>
                <a:gd name="T48" fmla="*/ 131 w 228"/>
                <a:gd name="T49" fmla="*/ 9 h 297"/>
                <a:gd name="T50" fmla="*/ 146 w 228"/>
                <a:gd name="T51" fmla="*/ 2 h 297"/>
                <a:gd name="T52" fmla="*/ 162 w 228"/>
                <a:gd name="T5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8" h="297">
                  <a:moveTo>
                    <a:pt x="162" y="0"/>
                  </a:moveTo>
                  <a:lnTo>
                    <a:pt x="179" y="2"/>
                  </a:lnTo>
                  <a:lnTo>
                    <a:pt x="195" y="10"/>
                  </a:lnTo>
                  <a:lnTo>
                    <a:pt x="209" y="20"/>
                  </a:lnTo>
                  <a:lnTo>
                    <a:pt x="219" y="33"/>
                  </a:lnTo>
                  <a:lnTo>
                    <a:pt x="226" y="49"/>
                  </a:lnTo>
                  <a:lnTo>
                    <a:pt x="228" y="65"/>
                  </a:lnTo>
                  <a:lnTo>
                    <a:pt x="226" y="82"/>
                  </a:lnTo>
                  <a:lnTo>
                    <a:pt x="219" y="97"/>
                  </a:lnTo>
                  <a:lnTo>
                    <a:pt x="121" y="265"/>
                  </a:lnTo>
                  <a:lnTo>
                    <a:pt x="111" y="279"/>
                  </a:lnTo>
                  <a:lnTo>
                    <a:pt x="97" y="290"/>
                  </a:lnTo>
                  <a:lnTo>
                    <a:pt x="82" y="295"/>
                  </a:lnTo>
                  <a:lnTo>
                    <a:pt x="65" y="297"/>
                  </a:lnTo>
                  <a:lnTo>
                    <a:pt x="49" y="295"/>
                  </a:lnTo>
                  <a:lnTo>
                    <a:pt x="33" y="289"/>
                  </a:lnTo>
                  <a:lnTo>
                    <a:pt x="18" y="278"/>
                  </a:lnTo>
                  <a:lnTo>
                    <a:pt x="9" y="265"/>
                  </a:lnTo>
                  <a:lnTo>
                    <a:pt x="2" y="250"/>
                  </a:lnTo>
                  <a:lnTo>
                    <a:pt x="0" y="234"/>
                  </a:lnTo>
                  <a:lnTo>
                    <a:pt x="2" y="217"/>
                  </a:lnTo>
                  <a:lnTo>
                    <a:pt x="9" y="201"/>
                  </a:lnTo>
                  <a:lnTo>
                    <a:pt x="106" y="33"/>
                  </a:lnTo>
                  <a:lnTo>
                    <a:pt x="117" y="19"/>
                  </a:lnTo>
                  <a:lnTo>
                    <a:pt x="131" y="9"/>
                  </a:lnTo>
                  <a:lnTo>
                    <a:pt x="146" y="2"/>
                  </a:lnTo>
                  <a:lnTo>
                    <a:pt x="1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37">
              <a:extLst>
                <a:ext uri="{FF2B5EF4-FFF2-40B4-BE49-F238E27FC236}">
                  <a16:creationId xmlns:a16="http://schemas.microsoft.com/office/drawing/2014/main" id="{ECC1842C-9A3B-DB41-2C32-C7C4171517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1963" y="1409700"/>
              <a:ext cx="34925" cy="114300"/>
            </a:xfrm>
            <a:custGeom>
              <a:avLst/>
              <a:gdLst>
                <a:gd name="T0" fmla="*/ 157 w 313"/>
                <a:gd name="T1" fmla="*/ 0 h 1007"/>
                <a:gd name="T2" fmla="*/ 189 w 313"/>
                <a:gd name="T3" fmla="*/ 2 h 1007"/>
                <a:gd name="T4" fmla="*/ 216 w 313"/>
                <a:gd name="T5" fmla="*/ 7 h 1007"/>
                <a:gd name="T6" fmla="*/ 242 w 313"/>
                <a:gd name="T7" fmla="*/ 17 h 1007"/>
                <a:gd name="T8" fmla="*/ 263 w 313"/>
                <a:gd name="T9" fmla="*/ 31 h 1007"/>
                <a:gd name="T10" fmla="*/ 281 w 313"/>
                <a:gd name="T11" fmla="*/ 48 h 1007"/>
                <a:gd name="T12" fmla="*/ 295 w 313"/>
                <a:gd name="T13" fmla="*/ 68 h 1007"/>
                <a:gd name="T14" fmla="*/ 306 w 313"/>
                <a:gd name="T15" fmla="*/ 92 h 1007"/>
                <a:gd name="T16" fmla="*/ 311 w 313"/>
                <a:gd name="T17" fmla="*/ 120 h 1007"/>
                <a:gd name="T18" fmla="*/ 313 w 313"/>
                <a:gd name="T19" fmla="*/ 152 h 1007"/>
                <a:gd name="T20" fmla="*/ 313 w 313"/>
                <a:gd name="T21" fmla="*/ 380 h 1007"/>
                <a:gd name="T22" fmla="*/ 312 w 313"/>
                <a:gd name="T23" fmla="*/ 411 h 1007"/>
                <a:gd name="T24" fmla="*/ 309 w 313"/>
                <a:gd name="T25" fmla="*/ 442 h 1007"/>
                <a:gd name="T26" fmla="*/ 306 w 313"/>
                <a:gd name="T27" fmla="*/ 473 h 1007"/>
                <a:gd name="T28" fmla="*/ 244 w 313"/>
                <a:gd name="T29" fmla="*/ 934 h 1007"/>
                <a:gd name="T30" fmla="*/ 240 w 313"/>
                <a:gd name="T31" fmla="*/ 956 h 1007"/>
                <a:gd name="T32" fmla="*/ 232 w 313"/>
                <a:gd name="T33" fmla="*/ 974 h 1007"/>
                <a:gd name="T34" fmla="*/ 223 w 313"/>
                <a:gd name="T35" fmla="*/ 987 h 1007"/>
                <a:gd name="T36" fmla="*/ 210 w 313"/>
                <a:gd name="T37" fmla="*/ 996 h 1007"/>
                <a:gd name="T38" fmla="*/ 195 w 313"/>
                <a:gd name="T39" fmla="*/ 1002 h 1007"/>
                <a:gd name="T40" fmla="*/ 177 w 313"/>
                <a:gd name="T41" fmla="*/ 1006 h 1007"/>
                <a:gd name="T42" fmla="*/ 157 w 313"/>
                <a:gd name="T43" fmla="*/ 1007 h 1007"/>
                <a:gd name="T44" fmla="*/ 137 w 313"/>
                <a:gd name="T45" fmla="*/ 1006 h 1007"/>
                <a:gd name="T46" fmla="*/ 118 w 313"/>
                <a:gd name="T47" fmla="*/ 1002 h 1007"/>
                <a:gd name="T48" fmla="*/ 104 w 313"/>
                <a:gd name="T49" fmla="*/ 996 h 1007"/>
                <a:gd name="T50" fmla="*/ 91 w 313"/>
                <a:gd name="T51" fmla="*/ 987 h 1007"/>
                <a:gd name="T52" fmla="*/ 81 w 313"/>
                <a:gd name="T53" fmla="*/ 974 h 1007"/>
                <a:gd name="T54" fmla="*/ 74 w 313"/>
                <a:gd name="T55" fmla="*/ 956 h 1007"/>
                <a:gd name="T56" fmla="*/ 70 w 313"/>
                <a:gd name="T57" fmla="*/ 934 h 1007"/>
                <a:gd name="T58" fmla="*/ 8 w 313"/>
                <a:gd name="T59" fmla="*/ 473 h 1007"/>
                <a:gd name="T60" fmla="*/ 5 w 313"/>
                <a:gd name="T61" fmla="*/ 442 h 1007"/>
                <a:gd name="T62" fmla="*/ 1 w 313"/>
                <a:gd name="T63" fmla="*/ 411 h 1007"/>
                <a:gd name="T64" fmla="*/ 0 w 313"/>
                <a:gd name="T65" fmla="*/ 380 h 1007"/>
                <a:gd name="T66" fmla="*/ 0 w 313"/>
                <a:gd name="T67" fmla="*/ 152 h 1007"/>
                <a:gd name="T68" fmla="*/ 3 w 313"/>
                <a:gd name="T69" fmla="*/ 120 h 1007"/>
                <a:gd name="T70" fmla="*/ 8 w 313"/>
                <a:gd name="T71" fmla="*/ 92 h 1007"/>
                <a:gd name="T72" fmla="*/ 18 w 313"/>
                <a:gd name="T73" fmla="*/ 68 h 1007"/>
                <a:gd name="T74" fmla="*/ 32 w 313"/>
                <a:gd name="T75" fmla="*/ 48 h 1007"/>
                <a:gd name="T76" fmla="*/ 50 w 313"/>
                <a:gd name="T77" fmla="*/ 31 h 1007"/>
                <a:gd name="T78" fmla="*/ 72 w 313"/>
                <a:gd name="T79" fmla="*/ 17 h 1007"/>
                <a:gd name="T80" fmla="*/ 97 w 313"/>
                <a:gd name="T81" fmla="*/ 7 h 1007"/>
                <a:gd name="T82" fmla="*/ 125 w 313"/>
                <a:gd name="T83" fmla="*/ 2 h 1007"/>
                <a:gd name="T84" fmla="*/ 157 w 313"/>
                <a:gd name="T85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3" h="1007">
                  <a:moveTo>
                    <a:pt x="157" y="0"/>
                  </a:moveTo>
                  <a:lnTo>
                    <a:pt x="189" y="2"/>
                  </a:lnTo>
                  <a:lnTo>
                    <a:pt x="216" y="7"/>
                  </a:lnTo>
                  <a:lnTo>
                    <a:pt x="242" y="17"/>
                  </a:lnTo>
                  <a:lnTo>
                    <a:pt x="263" y="31"/>
                  </a:lnTo>
                  <a:lnTo>
                    <a:pt x="281" y="48"/>
                  </a:lnTo>
                  <a:lnTo>
                    <a:pt x="295" y="68"/>
                  </a:lnTo>
                  <a:lnTo>
                    <a:pt x="306" y="92"/>
                  </a:lnTo>
                  <a:lnTo>
                    <a:pt x="311" y="120"/>
                  </a:lnTo>
                  <a:lnTo>
                    <a:pt x="313" y="152"/>
                  </a:lnTo>
                  <a:lnTo>
                    <a:pt x="313" y="380"/>
                  </a:lnTo>
                  <a:lnTo>
                    <a:pt x="312" y="411"/>
                  </a:lnTo>
                  <a:lnTo>
                    <a:pt x="309" y="442"/>
                  </a:lnTo>
                  <a:lnTo>
                    <a:pt x="306" y="473"/>
                  </a:lnTo>
                  <a:lnTo>
                    <a:pt x="244" y="934"/>
                  </a:lnTo>
                  <a:lnTo>
                    <a:pt x="240" y="956"/>
                  </a:lnTo>
                  <a:lnTo>
                    <a:pt x="232" y="974"/>
                  </a:lnTo>
                  <a:lnTo>
                    <a:pt x="223" y="987"/>
                  </a:lnTo>
                  <a:lnTo>
                    <a:pt x="210" y="996"/>
                  </a:lnTo>
                  <a:lnTo>
                    <a:pt x="195" y="1002"/>
                  </a:lnTo>
                  <a:lnTo>
                    <a:pt x="177" y="1006"/>
                  </a:lnTo>
                  <a:lnTo>
                    <a:pt x="157" y="1007"/>
                  </a:lnTo>
                  <a:lnTo>
                    <a:pt x="137" y="1006"/>
                  </a:lnTo>
                  <a:lnTo>
                    <a:pt x="118" y="1002"/>
                  </a:lnTo>
                  <a:lnTo>
                    <a:pt x="104" y="996"/>
                  </a:lnTo>
                  <a:lnTo>
                    <a:pt x="91" y="987"/>
                  </a:lnTo>
                  <a:lnTo>
                    <a:pt x="81" y="974"/>
                  </a:lnTo>
                  <a:lnTo>
                    <a:pt x="74" y="956"/>
                  </a:lnTo>
                  <a:lnTo>
                    <a:pt x="70" y="934"/>
                  </a:lnTo>
                  <a:lnTo>
                    <a:pt x="8" y="473"/>
                  </a:lnTo>
                  <a:lnTo>
                    <a:pt x="5" y="442"/>
                  </a:lnTo>
                  <a:lnTo>
                    <a:pt x="1" y="411"/>
                  </a:lnTo>
                  <a:lnTo>
                    <a:pt x="0" y="380"/>
                  </a:lnTo>
                  <a:lnTo>
                    <a:pt x="0" y="152"/>
                  </a:lnTo>
                  <a:lnTo>
                    <a:pt x="3" y="120"/>
                  </a:lnTo>
                  <a:lnTo>
                    <a:pt x="8" y="92"/>
                  </a:lnTo>
                  <a:lnTo>
                    <a:pt x="18" y="68"/>
                  </a:lnTo>
                  <a:lnTo>
                    <a:pt x="32" y="48"/>
                  </a:lnTo>
                  <a:lnTo>
                    <a:pt x="50" y="31"/>
                  </a:lnTo>
                  <a:lnTo>
                    <a:pt x="72" y="17"/>
                  </a:lnTo>
                  <a:lnTo>
                    <a:pt x="97" y="7"/>
                  </a:lnTo>
                  <a:lnTo>
                    <a:pt x="125" y="2"/>
                  </a:lnTo>
                  <a:lnTo>
                    <a:pt x="1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38">
              <a:extLst>
                <a:ext uri="{FF2B5EF4-FFF2-40B4-BE49-F238E27FC236}">
                  <a16:creationId xmlns:a16="http://schemas.microsoft.com/office/drawing/2014/main" id="{54517457-BEAC-DBF5-1823-6FB3874D2D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1963" y="1538288"/>
              <a:ext cx="36512" cy="36513"/>
            </a:xfrm>
            <a:custGeom>
              <a:avLst/>
              <a:gdLst>
                <a:gd name="T0" fmla="*/ 163 w 326"/>
                <a:gd name="T1" fmla="*/ 0 h 323"/>
                <a:gd name="T2" fmla="*/ 196 w 326"/>
                <a:gd name="T3" fmla="*/ 4 h 323"/>
                <a:gd name="T4" fmla="*/ 226 w 326"/>
                <a:gd name="T5" fmla="*/ 13 h 323"/>
                <a:gd name="T6" fmla="*/ 253 w 326"/>
                <a:gd name="T7" fmla="*/ 28 h 323"/>
                <a:gd name="T8" fmla="*/ 278 w 326"/>
                <a:gd name="T9" fmla="*/ 47 h 323"/>
                <a:gd name="T10" fmla="*/ 298 w 326"/>
                <a:gd name="T11" fmla="*/ 71 h 323"/>
                <a:gd name="T12" fmla="*/ 313 w 326"/>
                <a:gd name="T13" fmla="*/ 99 h 323"/>
                <a:gd name="T14" fmla="*/ 322 w 326"/>
                <a:gd name="T15" fmla="*/ 129 h 323"/>
                <a:gd name="T16" fmla="*/ 326 w 326"/>
                <a:gd name="T17" fmla="*/ 161 h 323"/>
                <a:gd name="T18" fmla="*/ 322 w 326"/>
                <a:gd name="T19" fmla="*/ 194 h 323"/>
                <a:gd name="T20" fmla="*/ 313 w 326"/>
                <a:gd name="T21" fmla="*/ 225 h 323"/>
                <a:gd name="T22" fmla="*/ 298 w 326"/>
                <a:gd name="T23" fmla="*/ 252 h 323"/>
                <a:gd name="T24" fmla="*/ 278 w 326"/>
                <a:gd name="T25" fmla="*/ 275 h 323"/>
                <a:gd name="T26" fmla="*/ 253 w 326"/>
                <a:gd name="T27" fmla="*/ 295 h 323"/>
                <a:gd name="T28" fmla="*/ 226 w 326"/>
                <a:gd name="T29" fmla="*/ 310 h 323"/>
                <a:gd name="T30" fmla="*/ 196 w 326"/>
                <a:gd name="T31" fmla="*/ 320 h 323"/>
                <a:gd name="T32" fmla="*/ 163 w 326"/>
                <a:gd name="T33" fmla="*/ 323 h 323"/>
                <a:gd name="T34" fmla="*/ 130 w 326"/>
                <a:gd name="T35" fmla="*/ 320 h 323"/>
                <a:gd name="T36" fmla="*/ 100 w 326"/>
                <a:gd name="T37" fmla="*/ 310 h 323"/>
                <a:gd name="T38" fmla="*/ 72 w 326"/>
                <a:gd name="T39" fmla="*/ 295 h 323"/>
                <a:gd name="T40" fmla="*/ 48 w 326"/>
                <a:gd name="T41" fmla="*/ 275 h 323"/>
                <a:gd name="T42" fmla="*/ 28 w 326"/>
                <a:gd name="T43" fmla="*/ 252 h 323"/>
                <a:gd name="T44" fmla="*/ 13 w 326"/>
                <a:gd name="T45" fmla="*/ 225 h 323"/>
                <a:gd name="T46" fmla="*/ 3 w 326"/>
                <a:gd name="T47" fmla="*/ 194 h 323"/>
                <a:gd name="T48" fmla="*/ 0 w 326"/>
                <a:gd name="T49" fmla="*/ 161 h 323"/>
                <a:gd name="T50" fmla="*/ 3 w 326"/>
                <a:gd name="T51" fmla="*/ 129 h 323"/>
                <a:gd name="T52" fmla="*/ 13 w 326"/>
                <a:gd name="T53" fmla="*/ 99 h 323"/>
                <a:gd name="T54" fmla="*/ 28 w 326"/>
                <a:gd name="T55" fmla="*/ 71 h 323"/>
                <a:gd name="T56" fmla="*/ 48 w 326"/>
                <a:gd name="T57" fmla="*/ 47 h 323"/>
                <a:gd name="T58" fmla="*/ 72 w 326"/>
                <a:gd name="T59" fmla="*/ 28 h 323"/>
                <a:gd name="T60" fmla="*/ 100 w 326"/>
                <a:gd name="T61" fmla="*/ 13 h 323"/>
                <a:gd name="T62" fmla="*/ 130 w 326"/>
                <a:gd name="T63" fmla="*/ 4 h 323"/>
                <a:gd name="T64" fmla="*/ 163 w 326"/>
                <a:gd name="T65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6" h="323">
                  <a:moveTo>
                    <a:pt x="163" y="0"/>
                  </a:moveTo>
                  <a:lnTo>
                    <a:pt x="196" y="4"/>
                  </a:lnTo>
                  <a:lnTo>
                    <a:pt x="226" y="13"/>
                  </a:lnTo>
                  <a:lnTo>
                    <a:pt x="253" y="28"/>
                  </a:lnTo>
                  <a:lnTo>
                    <a:pt x="278" y="47"/>
                  </a:lnTo>
                  <a:lnTo>
                    <a:pt x="298" y="71"/>
                  </a:lnTo>
                  <a:lnTo>
                    <a:pt x="313" y="99"/>
                  </a:lnTo>
                  <a:lnTo>
                    <a:pt x="322" y="129"/>
                  </a:lnTo>
                  <a:lnTo>
                    <a:pt x="326" y="161"/>
                  </a:lnTo>
                  <a:lnTo>
                    <a:pt x="322" y="194"/>
                  </a:lnTo>
                  <a:lnTo>
                    <a:pt x="313" y="225"/>
                  </a:lnTo>
                  <a:lnTo>
                    <a:pt x="298" y="252"/>
                  </a:lnTo>
                  <a:lnTo>
                    <a:pt x="278" y="275"/>
                  </a:lnTo>
                  <a:lnTo>
                    <a:pt x="253" y="295"/>
                  </a:lnTo>
                  <a:lnTo>
                    <a:pt x="226" y="310"/>
                  </a:lnTo>
                  <a:lnTo>
                    <a:pt x="196" y="320"/>
                  </a:lnTo>
                  <a:lnTo>
                    <a:pt x="163" y="323"/>
                  </a:lnTo>
                  <a:lnTo>
                    <a:pt x="130" y="320"/>
                  </a:lnTo>
                  <a:lnTo>
                    <a:pt x="100" y="310"/>
                  </a:lnTo>
                  <a:lnTo>
                    <a:pt x="72" y="295"/>
                  </a:lnTo>
                  <a:lnTo>
                    <a:pt x="48" y="275"/>
                  </a:lnTo>
                  <a:lnTo>
                    <a:pt x="28" y="252"/>
                  </a:lnTo>
                  <a:lnTo>
                    <a:pt x="13" y="225"/>
                  </a:lnTo>
                  <a:lnTo>
                    <a:pt x="3" y="194"/>
                  </a:lnTo>
                  <a:lnTo>
                    <a:pt x="0" y="161"/>
                  </a:lnTo>
                  <a:lnTo>
                    <a:pt x="3" y="129"/>
                  </a:lnTo>
                  <a:lnTo>
                    <a:pt x="13" y="99"/>
                  </a:lnTo>
                  <a:lnTo>
                    <a:pt x="28" y="71"/>
                  </a:lnTo>
                  <a:lnTo>
                    <a:pt x="48" y="47"/>
                  </a:lnTo>
                  <a:lnTo>
                    <a:pt x="72" y="28"/>
                  </a:lnTo>
                  <a:lnTo>
                    <a:pt x="100" y="13"/>
                  </a:lnTo>
                  <a:lnTo>
                    <a:pt x="130" y="4"/>
                  </a:lnTo>
                  <a:lnTo>
                    <a:pt x="1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9" name="Freeform 11">
            <a:extLst>
              <a:ext uri="{FF2B5EF4-FFF2-40B4-BE49-F238E27FC236}">
                <a16:creationId xmlns:a16="http://schemas.microsoft.com/office/drawing/2014/main" id="{66C9DBC6-F16D-E5B2-C960-B2DB2586AD0D}"/>
              </a:ext>
            </a:extLst>
          </p:cNvPr>
          <p:cNvSpPr>
            <a:spLocks/>
          </p:cNvSpPr>
          <p:nvPr/>
        </p:nvSpPr>
        <p:spPr bwMode="auto">
          <a:xfrm>
            <a:off x="4943591" y="3164552"/>
            <a:ext cx="2129499" cy="1836812"/>
          </a:xfrm>
          <a:custGeom>
            <a:avLst/>
            <a:gdLst>
              <a:gd name="T0" fmla="*/ 1006 w 1346"/>
              <a:gd name="T1" fmla="*/ 0 h 1161"/>
              <a:gd name="T2" fmla="*/ 333 w 1346"/>
              <a:gd name="T3" fmla="*/ 0 h 1161"/>
              <a:gd name="T4" fmla="*/ 0 w 1346"/>
              <a:gd name="T5" fmla="*/ 580 h 1161"/>
              <a:gd name="T6" fmla="*/ 342 w 1346"/>
              <a:gd name="T7" fmla="*/ 1161 h 1161"/>
              <a:gd name="T8" fmla="*/ 1014 w 1346"/>
              <a:gd name="T9" fmla="*/ 1161 h 1161"/>
              <a:gd name="T10" fmla="*/ 1346 w 1346"/>
              <a:gd name="T11" fmla="*/ 580 h 1161"/>
              <a:gd name="T12" fmla="*/ 1006 w 1346"/>
              <a:gd name="T13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46" h="1161">
                <a:moveTo>
                  <a:pt x="1006" y="0"/>
                </a:moveTo>
                <a:lnTo>
                  <a:pt x="333" y="0"/>
                </a:lnTo>
                <a:lnTo>
                  <a:pt x="0" y="580"/>
                </a:lnTo>
                <a:lnTo>
                  <a:pt x="342" y="1161"/>
                </a:lnTo>
                <a:lnTo>
                  <a:pt x="1014" y="1161"/>
                </a:lnTo>
                <a:lnTo>
                  <a:pt x="1346" y="580"/>
                </a:lnTo>
                <a:lnTo>
                  <a:pt x="1006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  <a:alpha val="47000"/>
            </a:schemeClr>
          </a:solidFill>
          <a:ln w="9525">
            <a:noFill/>
            <a:round/>
            <a:headEnd/>
            <a:tailEnd/>
          </a:ln>
          <a:effectLst>
            <a:outerShdw sx="102000" sy="102000" algn="ctr" rotWithShape="0">
              <a:prstClr val="black">
                <a:alpha val="64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Freeform 9">
            <a:extLst>
              <a:ext uri="{FF2B5EF4-FFF2-40B4-BE49-F238E27FC236}">
                <a16:creationId xmlns:a16="http://schemas.microsoft.com/office/drawing/2014/main" id="{D40F24FA-8970-B8BA-FADA-44954300C173}"/>
              </a:ext>
            </a:extLst>
          </p:cNvPr>
          <p:cNvSpPr>
            <a:spLocks/>
          </p:cNvSpPr>
          <p:nvPr/>
        </p:nvSpPr>
        <p:spPr bwMode="auto">
          <a:xfrm>
            <a:off x="5223772" y="3405721"/>
            <a:ext cx="1569136" cy="1354474"/>
          </a:xfrm>
          <a:custGeom>
            <a:avLst/>
            <a:gdLst>
              <a:gd name="T0" fmla="*/ 1004 w 1345"/>
              <a:gd name="T1" fmla="*/ 0 h 1161"/>
              <a:gd name="T2" fmla="*/ 332 w 1345"/>
              <a:gd name="T3" fmla="*/ 0 h 1161"/>
              <a:gd name="T4" fmla="*/ 0 w 1345"/>
              <a:gd name="T5" fmla="*/ 580 h 1161"/>
              <a:gd name="T6" fmla="*/ 339 w 1345"/>
              <a:gd name="T7" fmla="*/ 1161 h 1161"/>
              <a:gd name="T8" fmla="*/ 1013 w 1345"/>
              <a:gd name="T9" fmla="*/ 1161 h 1161"/>
              <a:gd name="T10" fmla="*/ 1345 w 1345"/>
              <a:gd name="T11" fmla="*/ 580 h 1161"/>
              <a:gd name="T12" fmla="*/ 1004 w 1345"/>
              <a:gd name="T13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45" h="1161">
                <a:moveTo>
                  <a:pt x="1004" y="0"/>
                </a:moveTo>
                <a:lnTo>
                  <a:pt x="332" y="0"/>
                </a:lnTo>
                <a:lnTo>
                  <a:pt x="0" y="580"/>
                </a:lnTo>
                <a:lnTo>
                  <a:pt x="339" y="1161"/>
                </a:lnTo>
                <a:lnTo>
                  <a:pt x="1013" y="1161"/>
                </a:lnTo>
                <a:lnTo>
                  <a:pt x="1345" y="580"/>
                </a:lnTo>
                <a:lnTo>
                  <a:pt x="1004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Group 94">
            <a:extLst>
              <a:ext uri="{FF2B5EF4-FFF2-40B4-BE49-F238E27FC236}">
                <a16:creationId xmlns:a16="http://schemas.microsoft.com/office/drawing/2014/main" id="{1BC417A4-90C0-660C-1061-D8C17A7413D0}"/>
              </a:ext>
            </a:extLst>
          </p:cNvPr>
          <p:cNvGrpSpPr/>
          <p:nvPr/>
        </p:nvGrpSpPr>
        <p:grpSpPr>
          <a:xfrm>
            <a:off x="5667565" y="3709505"/>
            <a:ext cx="681551" cy="746907"/>
            <a:chOff x="6656388" y="1300163"/>
            <a:chExt cx="347662" cy="381000"/>
          </a:xfrm>
          <a:solidFill>
            <a:schemeClr val="accent2"/>
          </a:solidFill>
        </p:grpSpPr>
        <p:sp>
          <p:nvSpPr>
            <p:cNvPr id="32" name="Freeform 27">
              <a:extLst>
                <a:ext uri="{FF2B5EF4-FFF2-40B4-BE49-F238E27FC236}">
                  <a16:creationId xmlns:a16="http://schemas.microsoft.com/office/drawing/2014/main" id="{ADA5743F-FF3D-DB3C-45F7-DF5EAEC677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13538" y="1357313"/>
              <a:ext cx="233362" cy="323850"/>
            </a:xfrm>
            <a:custGeom>
              <a:avLst/>
              <a:gdLst>
                <a:gd name="T0" fmla="*/ 762 w 2060"/>
                <a:gd name="T1" fmla="*/ 305 h 2844"/>
                <a:gd name="T2" fmla="*/ 486 w 2060"/>
                <a:gd name="T3" fmla="*/ 474 h 2844"/>
                <a:gd name="T4" fmla="*/ 309 w 2060"/>
                <a:gd name="T5" fmla="*/ 735 h 2844"/>
                <a:gd name="T6" fmla="*/ 263 w 2060"/>
                <a:gd name="T7" fmla="*/ 1051 h 2844"/>
                <a:gd name="T8" fmla="*/ 318 w 2060"/>
                <a:gd name="T9" fmla="*/ 1304 h 2844"/>
                <a:gd name="T10" fmla="*/ 420 w 2060"/>
                <a:gd name="T11" fmla="*/ 1495 h 2844"/>
                <a:gd name="T12" fmla="*/ 538 w 2060"/>
                <a:gd name="T13" fmla="*/ 1673 h 2844"/>
                <a:gd name="T14" fmla="*/ 612 w 2060"/>
                <a:gd name="T15" fmla="*/ 1872 h 2844"/>
                <a:gd name="T16" fmla="*/ 656 w 2060"/>
                <a:gd name="T17" fmla="*/ 2010 h 2844"/>
                <a:gd name="T18" fmla="*/ 1366 w 2060"/>
                <a:gd name="T19" fmla="*/ 2043 h 2844"/>
                <a:gd name="T20" fmla="*/ 1443 w 2060"/>
                <a:gd name="T21" fmla="*/ 1943 h 2844"/>
                <a:gd name="T22" fmla="*/ 1482 w 2060"/>
                <a:gd name="T23" fmla="*/ 1749 h 2844"/>
                <a:gd name="T24" fmla="*/ 1594 w 2060"/>
                <a:gd name="T25" fmla="*/ 1563 h 2844"/>
                <a:gd name="T26" fmla="*/ 1703 w 2060"/>
                <a:gd name="T27" fmla="*/ 1386 h 2844"/>
                <a:gd name="T28" fmla="*/ 1783 w 2060"/>
                <a:gd name="T29" fmla="*/ 1161 h 2844"/>
                <a:gd name="T30" fmla="*/ 1787 w 2060"/>
                <a:gd name="T31" fmla="*/ 858 h 2844"/>
                <a:gd name="T32" fmla="*/ 1659 w 2060"/>
                <a:gd name="T33" fmla="*/ 569 h 2844"/>
                <a:gd name="T34" fmla="*/ 1418 w 2060"/>
                <a:gd name="T35" fmla="*/ 359 h 2844"/>
                <a:gd name="T36" fmla="*/ 1100 w 2060"/>
                <a:gd name="T37" fmla="*/ 262 h 2844"/>
                <a:gd name="T38" fmla="*/ 1277 w 2060"/>
                <a:gd name="T39" fmla="*/ 30 h 2844"/>
                <a:gd name="T40" fmla="*/ 1637 w 2060"/>
                <a:gd name="T41" fmla="*/ 192 h 2844"/>
                <a:gd name="T42" fmla="*/ 1905 w 2060"/>
                <a:gd name="T43" fmla="*/ 468 h 2844"/>
                <a:gd name="T44" fmla="*/ 2046 w 2060"/>
                <a:gd name="T45" fmla="*/ 829 h 2844"/>
                <a:gd name="T46" fmla="*/ 2044 w 2060"/>
                <a:gd name="T47" fmla="*/ 1185 h 2844"/>
                <a:gd name="T48" fmla="*/ 1964 w 2060"/>
                <a:gd name="T49" fmla="*/ 1447 h 2844"/>
                <a:gd name="T50" fmla="*/ 1853 w 2060"/>
                <a:gd name="T51" fmla="*/ 1643 h 2844"/>
                <a:gd name="T52" fmla="*/ 1740 w 2060"/>
                <a:gd name="T53" fmla="*/ 1813 h 2844"/>
                <a:gd name="T54" fmla="*/ 1702 w 2060"/>
                <a:gd name="T55" fmla="*/ 1965 h 2844"/>
                <a:gd name="T56" fmla="*/ 1596 w 2060"/>
                <a:gd name="T57" fmla="*/ 2184 h 2844"/>
                <a:gd name="T58" fmla="*/ 1510 w 2060"/>
                <a:gd name="T59" fmla="*/ 2331 h 2844"/>
                <a:gd name="T60" fmla="*/ 1502 w 2060"/>
                <a:gd name="T61" fmla="*/ 2468 h 2844"/>
                <a:gd name="T62" fmla="*/ 1499 w 2060"/>
                <a:gd name="T63" fmla="*/ 2532 h 2844"/>
                <a:gd name="T64" fmla="*/ 1468 w 2060"/>
                <a:gd name="T65" fmla="*/ 2616 h 2844"/>
                <a:gd name="T66" fmla="*/ 1361 w 2060"/>
                <a:gd name="T67" fmla="*/ 2709 h 2844"/>
                <a:gd name="T68" fmla="*/ 1202 w 2060"/>
                <a:gd name="T69" fmla="*/ 2823 h 2844"/>
                <a:gd name="T70" fmla="*/ 904 w 2060"/>
                <a:gd name="T71" fmla="*/ 2842 h 2844"/>
                <a:gd name="T72" fmla="*/ 773 w 2060"/>
                <a:gd name="T73" fmla="*/ 2741 h 2844"/>
                <a:gd name="T74" fmla="*/ 616 w 2060"/>
                <a:gd name="T75" fmla="*/ 2648 h 2844"/>
                <a:gd name="T76" fmla="*/ 564 w 2060"/>
                <a:gd name="T77" fmla="*/ 2549 h 2844"/>
                <a:gd name="T78" fmla="*/ 560 w 2060"/>
                <a:gd name="T79" fmla="*/ 2505 h 2844"/>
                <a:gd name="T80" fmla="*/ 553 w 2060"/>
                <a:gd name="T81" fmla="*/ 2388 h 2844"/>
                <a:gd name="T82" fmla="*/ 546 w 2060"/>
                <a:gd name="T83" fmla="*/ 2257 h 2844"/>
                <a:gd name="T84" fmla="*/ 382 w 2060"/>
                <a:gd name="T85" fmla="*/ 2057 h 2844"/>
                <a:gd name="T86" fmla="*/ 345 w 2060"/>
                <a:gd name="T87" fmla="*/ 1868 h 2844"/>
                <a:gd name="T88" fmla="*/ 251 w 2060"/>
                <a:gd name="T89" fmla="*/ 1709 h 2844"/>
                <a:gd name="T90" fmla="*/ 139 w 2060"/>
                <a:gd name="T91" fmla="*/ 1532 h 2844"/>
                <a:gd name="T92" fmla="*/ 41 w 2060"/>
                <a:gd name="T93" fmla="*/ 1299 h 2844"/>
                <a:gd name="T94" fmla="*/ 0 w 2060"/>
                <a:gd name="T95" fmla="*/ 989 h 2844"/>
                <a:gd name="T96" fmla="*/ 81 w 2060"/>
                <a:gd name="T97" fmla="*/ 605 h 2844"/>
                <a:gd name="T98" fmla="*/ 302 w 2060"/>
                <a:gd name="T99" fmla="*/ 291 h 2844"/>
                <a:gd name="T100" fmla="*/ 630 w 2060"/>
                <a:gd name="T101" fmla="*/ 79 h 2844"/>
                <a:gd name="T102" fmla="*/ 1030 w 2060"/>
                <a:gd name="T103" fmla="*/ 0 h 2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60" h="2844">
                  <a:moveTo>
                    <a:pt x="1030" y="259"/>
                  </a:moveTo>
                  <a:lnTo>
                    <a:pt x="960" y="262"/>
                  </a:lnTo>
                  <a:lnTo>
                    <a:pt x="891" y="271"/>
                  </a:lnTo>
                  <a:lnTo>
                    <a:pt x="826" y="286"/>
                  </a:lnTo>
                  <a:lnTo>
                    <a:pt x="762" y="305"/>
                  </a:lnTo>
                  <a:lnTo>
                    <a:pt x="700" y="330"/>
                  </a:lnTo>
                  <a:lnTo>
                    <a:pt x="641" y="360"/>
                  </a:lnTo>
                  <a:lnTo>
                    <a:pt x="586" y="393"/>
                  </a:lnTo>
                  <a:lnTo>
                    <a:pt x="535" y="431"/>
                  </a:lnTo>
                  <a:lnTo>
                    <a:pt x="486" y="474"/>
                  </a:lnTo>
                  <a:lnTo>
                    <a:pt x="441" y="519"/>
                  </a:lnTo>
                  <a:lnTo>
                    <a:pt x="402" y="569"/>
                  </a:lnTo>
                  <a:lnTo>
                    <a:pt x="366" y="622"/>
                  </a:lnTo>
                  <a:lnTo>
                    <a:pt x="335" y="677"/>
                  </a:lnTo>
                  <a:lnTo>
                    <a:pt x="309" y="735"/>
                  </a:lnTo>
                  <a:lnTo>
                    <a:pt x="288" y="796"/>
                  </a:lnTo>
                  <a:lnTo>
                    <a:pt x="273" y="858"/>
                  </a:lnTo>
                  <a:lnTo>
                    <a:pt x="264" y="923"/>
                  </a:lnTo>
                  <a:lnTo>
                    <a:pt x="261" y="989"/>
                  </a:lnTo>
                  <a:lnTo>
                    <a:pt x="263" y="1051"/>
                  </a:lnTo>
                  <a:lnTo>
                    <a:pt x="268" y="1108"/>
                  </a:lnTo>
                  <a:lnTo>
                    <a:pt x="277" y="1161"/>
                  </a:lnTo>
                  <a:lnTo>
                    <a:pt x="288" y="1212"/>
                  </a:lnTo>
                  <a:lnTo>
                    <a:pt x="302" y="1260"/>
                  </a:lnTo>
                  <a:lnTo>
                    <a:pt x="318" y="1304"/>
                  </a:lnTo>
                  <a:lnTo>
                    <a:pt x="336" y="1346"/>
                  </a:lnTo>
                  <a:lnTo>
                    <a:pt x="356" y="1386"/>
                  </a:lnTo>
                  <a:lnTo>
                    <a:pt x="377" y="1424"/>
                  </a:lnTo>
                  <a:lnTo>
                    <a:pt x="399" y="1460"/>
                  </a:lnTo>
                  <a:lnTo>
                    <a:pt x="420" y="1495"/>
                  </a:lnTo>
                  <a:lnTo>
                    <a:pt x="444" y="1529"/>
                  </a:lnTo>
                  <a:lnTo>
                    <a:pt x="465" y="1562"/>
                  </a:lnTo>
                  <a:lnTo>
                    <a:pt x="490" y="1599"/>
                  </a:lnTo>
                  <a:lnTo>
                    <a:pt x="515" y="1636"/>
                  </a:lnTo>
                  <a:lnTo>
                    <a:pt x="538" y="1673"/>
                  </a:lnTo>
                  <a:lnTo>
                    <a:pt x="560" y="1710"/>
                  </a:lnTo>
                  <a:lnTo>
                    <a:pt x="578" y="1749"/>
                  </a:lnTo>
                  <a:lnTo>
                    <a:pt x="593" y="1788"/>
                  </a:lnTo>
                  <a:lnTo>
                    <a:pt x="604" y="1829"/>
                  </a:lnTo>
                  <a:lnTo>
                    <a:pt x="612" y="1872"/>
                  </a:lnTo>
                  <a:lnTo>
                    <a:pt x="614" y="1918"/>
                  </a:lnTo>
                  <a:lnTo>
                    <a:pt x="617" y="1943"/>
                  </a:lnTo>
                  <a:lnTo>
                    <a:pt x="627" y="1967"/>
                  </a:lnTo>
                  <a:lnTo>
                    <a:pt x="639" y="1990"/>
                  </a:lnTo>
                  <a:lnTo>
                    <a:pt x="656" y="2010"/>
                  </a:lnTo>
                  <a:lnTo>
                    <a:pt x="674" y="2028"/>
                  </a:lnTo>
                  <a:lnTo>
                    <a:pt x="694" y="2043"/>
                  </a:lnTo>
                  <a:lnTo>
                    <a:pt x="712" y="2057"/>
                  </a:lnTo>
                  <a:lnTo>
                    <a:pt x="1348" y="2057"/>
                  </a:lnTo>
                  <a:lnTo>
                    <a:pt x="1366" y="2043"/>
                  </a:lnTo>
                  <a:lnTo>
                    <a:pt x="1385" y="2028"/>
                  </a:lnTo>
                  <a:lnTo>
                    <a:pt x="1404" y="2010"/>
                  </a:lnTo>
                  <a:lnTo>
                    <a:pt x="1420" y="1990"/>
                  </a:lnTo>
                  <a:lnTo>
                    <a:pt x="1433" y="1967"/>
                  </a:lnTo>
                  <a:lnTo>
                    <a:pt x="1443" y="1943"/>
                  </a:lnTo>
                  <a:lnTo>
                    <a:pt x="1446" y="1918"/>
                  </a:lnTo>
                  <a:lnTo>
                    <a:pt x="1448" y="1872"/>
                  </a:lnTo>
                  <a:lnTo>
                    <a:pt x="1455" y="1829"/>
                  </a:lnTo>
                  <a:lnTo>
                    <a:pt x="1467" y="1788"/>
                  </a:lnTo>
                  <a:lnTo>
                    <a:pt x="1482" y="1749"/>
                  </a:lnTo>
                  <a:lnTo>
                    <a:pt x="1500" y="1711"/>
                  </a:lnTo>
                  <a:lnTo>
                    <a:pt x="1521" y="1673"/>
                  </a:lnTo>
                  <a:lnTo>
                    <a:pt x="1544" y="1636"/>
                  </a:lnTo>
                  <a:lnTo>
                    <a:pt x="1568" y="1600"/>
                  </a:lnTo>
                  <a:lnTo>
                    <a:pt x="1594" y="1563"/>
                  </a:lnTo>
                  <a:lnTo>
                    <a:pt x="1616" y="1530"/>
                  </a:lnTo>
                  <a:lnTo>
                    <a:pt x="1638" y="1496"/>
                  </a:lnTo>
                  <a:lnTo>
                    <a:pt x="1661" y="1461"/>
                  </a:lnTo>
                  <a:lnTo>
                    <a:pt x="1683" y="1424"/>
                  </a:lnTo>
                  <a:lnTo>
                    <a:pt x="1703" y="1386"/>
                  </a:lnTo>
                  <a:lnTo>
                    <a:pt x="1723" y="1346"/>
                  </a:lnTo>
                  <a:lnTo>
                    <a:pt x="1741" y="1304"/>
                  </a:lnTo>
                  <a:lnTo>
                    <a:pt x="1757" y="1260"/>
                  </a:lnTo>
                  <a:lnTo>
                    <a:pt x="1771" y="1212"/>
                  </a:lnTo>
                  <a:lnTo>
                    <a:pt x="1783" y="1161"/>
                  </a:lnTo>
                  <a:lnTo>
                    <a:pt x="1791" y="1108"/>
                  </a:lnTo>
                  <a:lnTo>
                    <a:pt x="1797" y="1051"/>
                  </a:lnTo>
                  <a:lnTo>
                    <a:pt x="1799" y="989"/>
                  </a:lnTo>
                  <a:lnTo>
                    <a:pt x="1796" y="923"/>
                  </a:lnTo>
                  <a:lnTo>
                    <a:pt x="1787" y="858"/>
                  </a:lnTo>
                  <a:lnTo>
                    <a:pt x="1771" y="795"/>
                  </a:lnTo>
                  <a:lnTo>
                    <a:pt x="1751" y="735"/>
                  </a:lnTo>
                  <a:lnTo>
                    <a:pt x="1726" y="677"/>
                  </a:lnTo>
                  <a:lnTo>
                    <a:pt x="1694" y="621"/>
                  </a:lnTo>
                  <a:lnTo>
                    <a:pt x="1659" y="569"/>
                  </a:lnTo>
                  <a:lnTo>
                    <a:pt x="1618" y="519"/>
                  </a:lnTo>
                  <a:lnTo>
                    <a:pt x="1573" y="474"/>
                  </a:lnTo>
                  <a:lnTo>
                    <a:pt x="1526" y="431"/>
                  </a:lnTo>
                  <a:lnTo>
                    <a:pt x="1473" y="392"/>
                  </a:lnTo>
                  <a:lnTo>
                    <a:pt x="1418" y="359"/>
                  </a:lnTo>
                  <a:lnTo>
                    <a:pt x="1360" y="330"/>
                  </a:lnTo>
                  <a:lnTo>
                    <a:pt x="1298" y="305"/>
                  </a:lnTo>
                  <a:lnTo>
                    <a:pt x="1234" y="286"/>
                  </a:lnTo>
                  <a:lnTo>
                    <a:pt x="1168" y="271"/>
                  </a:lnTo>
                  <a:lnTo>
                    <a:pt x="1100" y="262"/>
                  </a:lnTo>
                  <a:lnTo>
                    <a:pt x="1030" y="259"/>
                  </a:lnTo>
                  <a:close/>
                  <a:moveTo>
                    <a:pt x="1030" y="0"/>
                  </a:moveTo>
                  <a:lnTo>
                    <a:pt x="1114" y="4"/>
                  </a:lnTo>
                  <a:lnTo>
                    <a:pt x="1197" y="14"/>
                  </a:lnTo>
                  <a:lnTo>
                    <a:pt x="1277" y="30"/>
                  </a:lnTo>
                  <a:lnTo>
                    <a:pt x="1355" y="51"/>
                  </a:lnTo>
                  <a:lnTo>
                    <a:pt x="1430" y="79"/>
                  </a:lnTo>
                  <a:lnTo>
                    <a:pt x="1502" y="111"/>
                  </a:lnTo>
                  <a:lnTo>
                    <a:pt x="1571" y="149"/>
                  </a:lnTo>
                  <a:lnTo>
                    <a:pt x="1637" y="192"/>
                  </a:lnTo>
                  <a:lnTo>
                    <a:pt x="1699" y="239"/>
                  </a:lnTo>
                  <a:lnTo>
                    <a:pt x="1757" y="291"/>
                  </a:lnTo>
                  <a:lnTo>
                    <a:pt x="1811" y="346"/>
                  </a:lnTo>
                  <a:lnTo>
                    <a:pt x="1861" y="406"/>
                  </a:lnTo>
                  <a:lnTo>
                    <a:pt x="1905" y="468"/>
                  </a:lnTo>
                  <a:lnTo>
                    <a:pt x="1945" y="535"/>
                  </a:lnTo>
                  <a:lnTo>
                    <a:pt x="1979" y="605"/>
                  </a:lnTo>
                  <a:lnTo>
                    <a:pt x="2006" y="678"/>
                  </a:lnTo>
                  <a:lnTo>
                    <a:pt x="2030" y="752"/>
                  </a:lnTo>
                  <a:lnTo>
                    <a:pt x="2046" y="829"/>
                  </a:lnTo>
                  <a:lnTo>
                    <a:pt x="2056" y="908"/>
                  </a:lnTo>
                  <a:lnTo>
                    <a:pt x="2060" y="989"/>
                  </a:lnTo>
                  <a:lnTo>
                    <a:pt x="2057" y="1058"/>
                  </a:lnTo>
                  <a:lnTo>
                    <a:pt x="2052" y="1123"/>
                  </a:lnTo>
                  <a:lnTo>
                    <a:pt x="2044" y="1185"/>
                  </a:lnTo>
                  <a:lnTo>
                    <a:pt x="2032" y="1244"/>
                  </a:lnTo>
                  <a:lnTo>
                    <a:pt x="2018" y="1299"/>
                  </a:lnTo>
                  <a:lnTo>
                    <a:pt x="2002" y="1351"/>
                  </a:lnTo>
                  <a:lnTo>
                    <a:pt x="1983" y="1400"/>
                  </a:lnTo>
                  <a:lnTo>
                    <a:pt x="1964" y="1447"/>
                  </a:lnTo>
                  <a:lnTo>
                    <a:pt x="1943" y="1490"/>
                  </a:lnTo>
                  <a:lnTo>
                    <a:pt x="1921" y="1531"/>
                  </a:lnTo>
                  <a:lnTo>
                    <a:pt x="1898" y="1571"/>
                  </a:lnTo>
                  <a:lnTo>
                    <a:pt x="1876" y="1608"/>
                  </a:lnTo>
                  <a:lnTo>
                    <a:pt x="1853" y="1643"/>
                  </a:lnTo>
                  <a:lnTo>
                    <a:pt x="1831" y="1676"/>
                  </a:lnTo>
                  <a:lnTo>
                    <a:pt x="1809" y="1708"/>
                  </a:lnTo>
                  <a:lnTo>
                    <a:pt x="1783" y="1747"/>
                  </a:lnTo>
                  <a:lnTo>
                    <a:pt x="1760" y="1782"/>
                  </a:lnTo>
                  <a:lnTo>
                    <a:pt x="1740" y="1813"/>
                  </a:lnTo>
                  <a:lnTo>
                    <a:pt x="1726" y="1842"/>
                  </a:lnTo>
                  <a:lnTo>
                    <a:pt x="1715" y="1868"/>
                  </a:lnTo>
                  <a:lnTo>
                    <a:pt x="1707" y="1893"/>
                  </a:lnTo>
                  <a:lnTo>
                    <a:pt x="1705" y="1918"/>
                  </a:lnTo>
                  <a:lnTo>
                    <a:pt x="1702" y="1965"/>
                  </a:lnTo>
                  <a:lnTo>
                    <a:pt x="1693" y="2012"/>
                  </a:lnTo>
                  <a:lnTo>
                    <a:pt x="1678" y="2057"/>
                  </a:lnTo>
                  <a:lnTo>
                    <a:pt x="1655" y="2102"/>
                  </a:lnTo>
                  <a:lnTo>
                    <a:pt x="1629" y="2144"/>
                  </a:lnTo>
                  <a:lnTo>
                    <a:pt x="1596" y="2184"/>
                  </a:lnTo>
                  <a:lnTo>
                    <a:pt x="1557" y="2222"/>
                  </a:lnTo>
                  <a:lnTo>
                    <a:pt x="1514" y="2257"/>
                  </a:lnTo>
                  <a:lnTo>
                    <a:pt x="1513" y="2278"/>
                  </a:lnTo>
                  <a:lnTo>
                    <a:pt x="1512" y="2303"/>
                  </a:lnTo>
                  <a:lnTo>
                    <a:pt x="1510" y="2331"/>
                  </a:lnTo>
                  <a:lnTo>
                    <a:pt x="1509" y="2359"/>
                  </a:lnTo>
                  <a:lnTo>
                    <a:pt x="1506" y="2388"/>
                  </a:lnTo>
                  <a:lnTo>
                    <a:pt x="1505" y="2416"/>
                  </a:lnTo>
                  <a:lnTo>
                    <a:pt x="1503" y="2444"/>
                  </a:lnTo>
                  <a:lnTo>
                    <a:pt x="1502" y="2468"/>
                  </a:lnTo>
                  <a:lnTo>
                    <a:pt x="1501" y="2488"/>
                  </a:lnTo>
                  <a:lnTo>
                    <a:pt x="1500" y="2505"/>
                  </a:lnTo>
                  <a:lnTo>
                    <a:pt x="1500" y="2516"/>
                  </a:lnTo>
                  <a:lnTo>
                    <a:pt x="1499" y="2519"/>
                  </a:lnTo>
                  <a:lnTo>
                    <a:pt x="1499" y="2532"/>
                  </a:lnTo>
                  <a:lnTo>
                    <a:pt x="1497" y="2546"/>
                  </a:lnTo>
                  <a:lnTo>
                    <a:pt x="1493" y="2562"/>
                  </a:lnTo>
                  <a:lnTo>
                    <a:pt x="1487" y="2579"/>
                  </a:lnTo>
                  <a:lnTo>
                    <a:pt x="1479" y="2598"/>
                  </a:lnTo>
                  <a:lnTo>
                    <a:pt x="1468" y="2616"/>
                  </a:lnTo>
                  <a:lnTo>
                    <a:pt x="1454" y="2635"/>
                  </a:lnTo>
                  <a:lnTo>
                    <a:pt x="1437" y="2655"/>
                  </a:lnTo>
                  <a:lnTo>
                    <a:pt x="1416" y="2673"/>
                  </a:lnTo>
                  <a:lnTo>
                    <a:pt x="1390" y="2692"/>
                  </a:lnTo>
                  <a:lnTo>
                    <a:pt x="1361" y="2709"/>
                  </a:lnTo>
                  <a:lnTo>
                    <a:pt x="1327" y="2726"/>
                  </a:lnTo>
                  <a:lnTo>
                    <a:pt x="1286" y="2741"/>
                  </a:lnTo>
                  <a:lnTo>
                    <a:pt x="1263" y="2770"/>
                  </a:lnTo>
                  <a:lnTo>
                    <a:pt x="1234" y="2798"/>
                  </a:lnTo>
                  <a:lnTo>
                    <a:pt x="1202" y="2823"/>
                  </a:lnTo>
                  <a:lnTo>
                    <a:pt x="1180" y="2835"/>
                  </a:lnTo>
                  <a:lnTo>
                    <a:pt x="1155" y="2842"/>
                  </a:lnTo>
                  <a:lnTo>
                    <a:pt x="1130" y="2844"/>
                  </a:lnTo>
                  <a:lnTo>
                    <a:pt x="930" y="2844"/>
                  </a:lnTo>
                  <a:lnTo>
                    <a:pt x="904" y="2842"/>
                  </a:lnTo>
                  <a:lnTo>
                    <a:pt x="880" y="2835"/>
                  </a:lnTo>
                  <a:lnTo>
                    <a:pt x="857" y="2823"/>
                  </a:lnTo>
                  <a:lnTo>
                    <a:pt x="826" y="2798"/>
                  </a:lnTo>
                  <a:lnTo>
                    <a:pt x="797" y="2770"/>
                  </a:lnTo>
                  <a:lnTo>
                    <a:pt x="773" y="2741"/>
                  </a:lnTo>
                  <a:lnTo>
                    <a:pt x="731" y="2724"/>
                  </a:lnTo>
                  <a:lnTo>
                    <a:pt x="695" y="2707"/>
                  </a:lnTo>
                  <a:lnTo>
                    <a:pt x="663" y="2688"/>
                  </a:lnTo>
                  <a:lnTo>
                    <a:pt x="637" y="2668"/>
                  </a:lnTo>
                  <a:lnTo>
                    <a:pt x="616" y="2648"/>
                  </a:lnTo>
                  <a:lnTo>
                    <a:pt x="599" y="2627"/>
                  </a:lnTo>
                  <a:lnTo>
                    <a:pt x="586" y="2607"/>
                  </a:lnTo>
                  <a:lnTo>
                    <a:pt x="576" y="2586"/>
                  </a:lnTo>
                  <a:lnTo>
                    <a:pt x="569" y="2567"/>
                  </a:lnTo>
                  <a:lnTo>
                    <a:pt x="564" y="2549"/>
                  </a:lnTo>
                  <a:lnTo>
                    <a:pt x="562" y="2534"/>
                  </a:lnTo>
                  <a:lnTo>
                    <a:pt x="561" y="2519"/>
                  </a:lnTo>
                  <a:lnTo>
                    <a:pt x="561" y="2519"/>
                  </a:lnTo>
                  <a:lnTo>
                    <a:pt x="561" y="2516"/>
                  </a:lnTo>
                  <a:lnTo>
                    <a:pt x="560" y="2505"/>
                  </a:lnTo>
                  <a:lnTo>
                    <a:pt x="559" y="2488"/>
                  </a:lnTo>
                  <a:lnTo>
                    <a:pt x="557" y="2468"/>
                  </a:lnTo>
                  <a:lnTo>
                    <a:pt x="556" y="2444"/>
                  </a:lnTo>
                  <a:lnTo>
                    <a:pt x="554" y="2416"/>
                  </a:lnTo>
                  <a:lnTo>
                    <a:pt x="553" y="2388"/>
                  </a:lnTo>
                  <a:lnTo>
                    <a:pt x="551" y="2359"/>
                  </a:lnTo>
                  <a:lnTo>
                    <a:pt x="550" y="2331"/>
                  </a:lnTo>
                  <a:lnTo>
                    <a:pt x="548" y="2303"/>
                  </a:lnTo>
                  <a:lnTo>
                    <a:pt x="547" y="2278"/>
                  </a:lnTo>
                  <a:lnTo>
                    <a:pt x="546" y="2257"/>
                  </a:lnTo>
                  <a:lnTo>
                    <a:pt x="502" y="2222"/>
                  </a:lnTo>
                  <a:lnTo>
                    <a:pt x="464" y="2184"/>
                  </a:lnTo>
                  <a:lnTo>
                    <a:pt x="431" y="2144"/>
                  </a:lnTo>
                  <a:lnTo>
                    <a:pt x="404" y="2102"/>
                  </a:lnTo>
                  <a:lnTo>
                    <a:pt x="382" y="2057"/>
                  </a:lnTo>
                  <a:lnTo>
                    <a:pt x="367" y="2012"/>
                  </a:lnTo>
                  <a:lnTo>
                    <a:pt x="357" y="1965"/>
                  </a:lnTo>
                  <a:lnTo>
                    <a:pt x="354" y="1918"/>
                  </a:lnTo>
                  <a:lnTo>
                    <a:pt x="352" y="1893"/>
                  </a:lnTo>
                  <a:lnTo>
                    <a:pt x="345" y="1868"/>
                  </a:lnTo>
                  <a:lnTo>
                    <a:pt x="334" y="1842"/>
                  </a:lnTo>
                  <a:lnTo>
                    <a:pt x="319" y="1813"/>
                  </a:lnTo>
                  <a:lnTo>
                    <a:pt x="300" y="1782"/>
                  </a:lnTo>
                  <a:lnTo>
                    <a:pt x="278" y="1747"/>
                  </a:lnTo>
                  <a:lnTo>
                    <a:pt x="251" y="1709"/>
                  </a:lnTo>
                  <a:lnTo>
                    <a:pt x="230" y="1677"/>
                  </a:lnTo>
                  <a:lnTo>
                    <a:pt x="207" y="1643"/>
                  </a:lnTo>
                  <a:lnTo>
                    <a:pt x="184" y="1608"/>
                  </a:lnTo>
                  <a:lnTo>
                    <a:pt x="162" y="1571"/>
                  </a:lnTo>
                  <a:lnTo>
                    <a:pt x="139" y="1532"/>
                  </a:lnTo>
                  <a:lnTo>
                    <a:pt x="117" y="1490"/>
                  </a:lnTo>
                  <a:lnTo>
                    <a:pt x="96" y="1447"/>
                  </a:lnTo>
                  <a:lnTo>
                    <a:pt x="77" y="1400"/>
                  </a:lnTo>
                  <a:lnTo>
                    <a:pt x="57" y="1351"/>
                  </a:lnTo>
                  <a:lnTo>
                    <a:pt x="41" y="1299"/>
                  </a:lnTo>
                  <a:lnTo>
                    <a:pt x="28" y="1244"/>
                  </a:lnTo>
                  <a:lnTo>
                    <a:pt x="16" y="1185"/>
                  </a:lnTo>
                  <a:lnTo>
                    <a:pt x="7" y="1123"/>
                  </a:lnTo>
                  <a:lnTo>
                    <a:pt x="2" y="1058"/>
                  </a:lnTo>
                  <a:lnTo>
                    <a:pt x="0" y="989"/>
                  </a:lnTo>
                  <a:lnTo>
                    <a:pt x="3" y="908"/>
                  </a:lnTo>
                  <a:lnTo>
                    <a:pt x="14" y="829"/>
                  </a:lnTo>
                  <a:lnTo>
                    <a:pt x="30" y="752"/>
                  </a:lnTo>
                  <a:lnTo>
                    <a:pt x="53" y="678"/>
                  </a:lnTo>
                  <a:lnTo>
                    <a:pt x="81" y="605"/>
                  </a:lnTo>
                  <a:lnTo>
                    <a:pt x="115" y="535"/>
                  </a:lnTo>
                  <a:lnTo>
                    <a:pt x="154" y="468"/>
                  </a:lnTo>
                  <a:lnTo>
                    <a:pt x="199" y="406"/>
                  </a:lnTo>
                  <a:lnTo>
                    <a:pt x="249" y="346"/>
                  </a:lnTo>
                  <a:lnTo>
                    <a:pt x="302" y="291"/>
                  </a:lnTo>
                  <a:lnTo>
                    <a:pt x="361" y="239"/>
                  </a:lnTo>
                  <a:lnTo>
                    <a:pt x="422" y="192"/>
                  </a:lnTo>
                  <a:lnTo>
                    <a:pt x="488" y="149"/>
                  </a:lnTo>
                  <a:lnTo>
                    <a:pt x="557" y="111"/>
                  </a:lnTo>
                  <a:lnTo>
                    <a:pt x="630" y="79"/>
                  </a:lnTo>
                  <a:lnTo>
                    <a:pt x="705" y="51"/>
                  </a:lnTo>
                  <a:lnTo>
                    <a:pt x="783" y="30"/>
                  </a:lnTo>
                  <a:lnTo>
                    <a:pt x="863" y="14"/>
                  </a:lnTo>
                  <a:lnTo>
                    <a:pt x="946" y="4"/>
                  </a:lnTo>
                  <a:lnTo>
                    <a:pt x="10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Freeform 28">
              <a:extLst>
                <a:ext uri="{FF2B5EF4-FFF2-40B4-BE49-F238E27FC236}">
                  <a16:creationId xmlns:a16="http://schemas.microsoft.com/office/drawing/2014/main" id="{6510465C-5B64-6BF8-5470-D03D0A1CAD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3075" y="1300163"/>
              <a:ext cx="14287" cy="36513"/>
            </a:xfrm>
            <a:custGeom>
              <a:avLst/>
              <a:gdLst>
                <a:gd name="T0" fmla="*/ 65 w 130"/>
                <a:gd name="T1" fmla="*/ 0 h 322"/>
                <a:gd name="T2" fmla="*/ 65 w 130"/>
                <a:gd name="T3" fmla="*/ 0 h 322"/>
                <a:gd name="T4" fmla="*/ 82 w 130"/>
                <a:gd name="T5" fmla="*/ 2 h 322"/>
                <a:gd name="T6" fmla="*/ 98 w 130"/>
                <a:gd name="T7" fmla="*/ 8 h 322"/>
                <a:gd name="T8" fmla="*/ 111 w 130"/>
                <a:gd name="T9" fmla="*/ 19 h 322"/>
                <a:gd name="T10" fmla="*/ 121 w 130"/>
                <a:gd name="T11" fmla="*/ 32 h 322"/>
                <a:gd name="T12" fmla="*/ 128 w 130"/>
                <a:gd name="T13" fmla="*/ 47 h 322"/>
                <a:gd name="T14" fmla="*/ 130 w 130"/>
                <a:gd name="T15" fmla="*/ 64 h 322"/>
                <a:gd name="T16" fmla="*/ 130 w 130"/>
                <a:gd name="T17" fmla="*/ 258 h 322"/>
                <a:gd name="T18" fmla="*/ 128 w 130"/>
                <a:gd name="T19" fmla="*/ 276 h 322"/>
                <a:gd name="T20" fmla="*/ 121 w 130"/>
                <a:gd name="T21" fmla="*/ 290 h 322"/>
                <a:gd name="T22" fmla="*/ 111 w 130"/>
                <a:gd name="T23" fmla="*/ 304 h 322"/>
                <a:gd name="T24" fmla="*/ 98 w 130"/>
                <a:gd name="T25" fmla="*/ 314 h 322"/>
                <a:gd name="T26" fmla="*/ 82 w 130"/>
                <a:gd name="T27" fmla="*/ 320 h 322"/>
                <a:gd name="T28" fmla="*/ 65 w 130"/>
                <a:gd name="T29" fmla="*/ 322 h 322"/>
                <a:gd name="T30" fmla="*/ 48 w 130"/>
                <a:gd name="T31" fmla="*/ 320 h 322"/>
                <a:gd name="T32" fmla="*/ 32 w 130"/>
                <a:gd name="T33" fmla="*/ 314 h 322"/>
                <a:gd name="T34" fmla="*/ 19 w 130"/>
                <a:gd name="T35" fmla="*/ 304 h 322"/>
                <a:gd name="T36" fmla="*/ 8 w 130"/>
                <a:gd name="T37" fmla="*/ 290 h 322"/>
                <a:gd name="T38" fmla="*/ 2 w 130"/>
                <a:gd name="T39" fmla="*/ 276 h 322"/>
                <a:gd name="T40" fmla="*/ 0 w 130"/>
                <a:gd name="T41" fmla="*/ 258 h 322"/>
                <a:gd name="T42" fmla="*/ 0 w 130"/>
                <a:gd name="T43" fmla="*/ 64 h 322"/>
                <a:gd name="T44" fmla="*/ 2 w 130"/>
                <a:gd name="T45" fmla="*/ 47 h 322"/>
                <a:gd name="T46" fmla="*/ 8 w 130"/>
                <a:gd name="T47" fmla="*/ 32 h 322"/>
                <a:gd name="T48" fmla="*/ 19 w 130"/>
                <a:gd name="T49" fmla="*/ 19 h 322"/>
                <a:gd name="T50" fmla="*/ 32 w 130"/>
                <a:gd name="T51" fmla="*/ 8 h 322"/>
                <a:gd name="T52" fmla="*/ 48 w 130"/>
                <a:gd name="T53" fmla="*/ 2 h 322"/>
                <a:gd name="T54" fmla="*/ 65 w 130"/>
                <a:gd name="T55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0" h="322">
                  <a:moveTo>
                    <a:pt x="65" y="0"/>
                  </a:moveTo>
                  <a:lnTo>
                    <a:pt x="65" y="0"/>
                  </a:lnTo>
                  <a:lnTo>
                    <a:pt x="82" y="2"/>
                  </a:lnTo>
                  <a:lnTo>
                    <a:pt x="98" y="8"/>
                  </a:lnTo>
                  <a:lnTo>
                    <a:pt x="111" y="19"/>
                  </a:lnTo>
                  <a:lnTo>
                    <a:pt x="121" y="32"/>
                  </a:lnTo>
                  <a:lnTo>
                    <a:pt x="128" y="47"/>
                  </a:lnTo>
                  <a:lnTo>
                    <a:pt x="130" y="64"/>
                  </a:lnTo>
                  <a:lnTo>
                    <a:pt x="130" y="258"/>
                  </a:lnTo>
                  <a:lnTo>
                    <a:pt x="128" y="276"/>
                  </a:lnTo>
                  <a:lnTo>
                    <a:pt x="121" y="290"/>
                  </a:lnTo>
                  <a:lnTo>
                    <a:pt x="111" y="304"/>
                  </a:lnTo>
                  <a:lnTo>
                    <a:pt x="98" y="314"/>
                  </a:lnTo>
                  <a:lnTo>
                    <a:pt x="82" y="320"/>
                  </a:lnTo>
                  <a:lnTo>
                    <a:pt x="65" y="322"/>
                  </a:lnTo>
                  <a:lnTo>
                    <a:pt x="48" y="320"/>
                  </a:lnTo>
                  <a:lnTo>
                    <a:pt x="32" y="314"/>
                  </a:lnTo>
                  <a:lnTo>
                    <a:pt x="19" y="304"/>
                  </a:lnTo>
                  <a:lnTo>
                    <a:pt x="8" y="290"/>
                  </a:lnTo>
                  <a:lnTo>
                    <a:pt x="2" y="276"/>
                  </a:lnTo>
                  <a:lnTo>
                    <a:pt x="0" y="258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2" y="8"/>
                  </a:lnTo>
                  <a:lnTo>
                    <a:pt x="48" y="2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Freeform 29">
              <a:extLst>
                <a:ext uri="{FF2B5EF4-FFF2-40B4-BE49-F238E27FC236}">
                  <a16:creationId xmlns:a16="http://schemas.microsoft.com/office/drawing/2014/main" id="{89612023-35B7-47B6-FF37-86D60E1B8F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8938" y="1320800"/>
              <a:ext cx="26987" cy="34925"/>
            </a:xfrm>
            <a:custGeom>
              <a:avLst/>
              <a:gdLst>
                <a:gd name="T0" fmla="*/ 65 w 228"/>
                <a:gd name="T1" fmla="*/ 0 h 298"/>
                <a:gd name="T2" fmla="*/ 82 w 228"/>
                <a:gd name="T3" fmla="*/ 2 h 298"/>
                <a:gd name="T4" fmla="*/ 97 w 228"/>
                <a:gd name="T5" fmla="*/ 9 h 298"/>
                <a:gd name="T6" fmla="*/ 111 w 228"/>
                <a:gd name="T7" fmla="*/ 19 h 298"/>
                <a:gd name="T8" fmla="*/ 121 w 228"/>
                <a:gd name="T9" fmla="*/ 33 h 298"/>
                <a:gd name="T10" fmla="*/ 219 w 228"/>
                <a:gd name="T11" fmla="*/ 201 h 298"/>
                <a:gd name="T12" fmla="*/ 225 w 228"/>
                <a:gd name="T13" fmla="*/ 217 h 298"/>
                <a:gd name="T14" fmla="*/ 228 w 228"/>
                <a:gd name="T15" fmla="*/ 234 h 298"/>
                <a:gd name="T16" fmla="*/ 225 w 228"/>
                <a:gd name="T17" fmla="*/ 250 h 298"/>
                <a:gd name="T18" fmla="*/ 219 w 228"/>
                <a:gd name="T19" fmla="*/ 265 h 298"/>
                <a:gd name="T20" fmla="*/ 209 w 228"/>
                <a:gd name="T21" fmla="*/ 279 h 298"/>
                <a:gd name="T22" fmla="*/ 196 w 228"/>
                <a:gd name="T23" fmla="*/ 290 h 298"/>
                <a:gd name="T24" fmla="*/ 180 w 228"/>
                <a:gd name="T25" fmla="*/ 296 h 298"/>
                <a:gd name="T26" fmla="*/ 163 w 228"/>
                <a:gd name="T27" fmla="*/ 298 h 298"/>
                <a:gd name="T28" fmla="*/ 146 w 228"/>
                <a:gd name="T29" fmla="*/ 296 h 298"/>
                <a:gd name="T30" fmla="*/ 131 w 228"/>
                <a:gd name="T31" fmla="*/ 290 h 298"/>
                <a:gd name="T32" fmla="*/ 117 w 228"/>
                <a:gd name="T33" fmla="*/ 279 h 298"/>
                <a:gd name="T34" fmla="*/ 106 w 228"/>
                <a:gd name="T35" fmla="*/ 265 h 298"/>
                <a:gd name="T36" fmla="*/ 8 w 228"/>
                <a:gd name="T37" fmla="*/ 97 h 298"/>
                <a:gd name="T38" fmla="*/ 2 w 228"/>
                <a:gd name="T39" fmla="*/ 82 h 298"/>
                <a:gd name="T40" fmla="*/ 0 w 228"/>
                <a:gd name="T41" fmla="*/ 65 h 298"/>
                <a:gd name="T42" fmla="*/ 2 w 228"/>
                <a:gd name="T43" fmla="*/ 49 h 298"/>
                <a:gd name="T44" fmla="*/ 8 w 228"/>
                <a:gd name="T45" fmla="*/ 33 h 298"/>
                <a:gd name="T46" fmla="*/ 19 w 228"/>
                <a:gd name="T47" fmla="*/ 20 h 298"/>
                <a:gd name="T48" fmla="*/ 32 w 228"/>
                <a:gd name="T49" fmla="*/ 10 h 298"/>
                <a:gd name="T50" fmla="*/ 49 w 228"/>
                <a:gd name="T51" fmla="*/ 2 h 298"/>
                <a:gd name="T52" fmla="*/ 65 w 228"/>
                <a:gd name="T53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8" h="298">
                  <a:moveTo>
                    <a:pt x="65" y="0"/>
                  </a:moveTo>
                  <a:lnTo>
                    <a:pt x="82" y="2"/>
                  </a:lnTo>
                  <a:lnTo>
                    <a:pt x="97" y="9"/>
                  </a:lnTo>
                  <a:lnTo>
                    <a:pt x="111" y="19"/>
                  </a:lnTo>
                  <a:lnTo>
                    <a:pt x="121" y="33"/>
                  </a:lnTo>
                  <a:lnTo>
                    <a:pt x="219" y="201"/>
                  </a:lnTo>
                  <a:lnTo>
                    <a:pt x="225" y="217"/>
                  </a:lnTo>
                  <a:lnTo>
                    <a:pt x="228" y="234"/>
                  </a:lnTo>
                  <a:lnTo>
                    <a:pt x="225" y="250"/>
                  </a:lnTo>
                  <a:lnTo>
                    <a:pt x="219" y="265"/>
                  </a:lnTo>
                  <a:lnTo>
                    <a:pt x="209" y="279"/>
                  </a:lnTo>
                  <a:lnTo>
                    <a:pt x="196" y="290"/>
                  </a:lnTo>
                  <a:lnTo>
                    <a:pt x="180" y="296"/>
                  </a:lnTo>
                  <a:lnTo>
                    <a:pt x="163" y="298"/>
                  </a:lnTo>
                  <a:lnTo>
                    <a:pt x="146" y="296"/>
                  </a:lnTo>
                  <a:lnTo>
                    <a:pt x="131" y="290"/>
                  </a:lnTo>
                  <a:lnTo>
                    <a:pt x="117" y="279"/>
                  </a:lnTo>
                  <a:lnTo>
                    <a:pt x="106" y="265"/>
                  </a:lnTo>
                  <a:lnTo>
                    <a:pt x="8" y="97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9"/>
                  </a:lnTo>
                  <a:lnTo>
                    <a:pt x="8" y="33"/>
                  </a:lnTo>
                  <a:lnTo>
                    <a:pt x="19" y="20"/>
                  </a:lnTo>
                  <a:lnTo>
                    <a:pt x="32" y="10"/>
                  </a:lnTo>
                  <a:lnTo>
                    <a:pt x="49" y="2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Freeform 30">
              <a:extLst>
                <a:ext uri="{FF2B5EF4-FFF2-40B4-BE49-F238E27FC236}">
                  <a16:creationId xmlns:a16="http://schemas.microsoft.com/office/drawing/2014/main" id="{E76A6336-88A6-5790-6E2D-410EB126CC3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8613" y="1382713"/>
              <a:ext cx="33337" cy="25400"/>
            </a:xfrm>
            <a:custGeom>
              <a:avLst/>
              <a:gdLst>
                <a:gd name="T0" fmla="*/ 65 w 299"/>
                <a:gd name="T1" fmla="*/ 0 h 226"/>
                <a:gd name="T2" fmla="*/ 81 w 299"/>
                <a:gd name="T3" fmla="*/ 2 h 226"/>
                <a:gd name="T4" fmla="*/ 98 w 299"/>
                <a:gd name="T5" fmla="*/ 8 h 226"/>
                <a:gd name="T6" fmla="*/ 267 w 299"/>
                <a:gd name="T7" fmla="*/ 104 h 226"/>
                <a:gd name="T8" fmla="*/ 281 w 299"/>
                <a:gd name="T9" fmla="*/ 116 h 226"/>
                <a:gd name="T10" fmla="*/ 290 w 299"/>
                <a:gd name="T11" fmla="*/ 129 h 226"/>
                <a:gd name="T12" fmla="*/ 297 w 299"/>
                <a:gd name="T13" fmla="*/ 144 h 226"/>
                <a:gd name="T14" fmla="*/ 299 w 299"/>
                <a:gd name="T15" fmla="*/ 160 h 226"/>
                <a:gd name="T16" fmla="*/ 297 w 299"/>
                <a:gd name="T17" fmla="*/ 177 h 226"/>
                <a:gd name="T18" fmla="*/ 290 w 299"/>
                <a:gd name="T19" fmla="*/ 193 h 226"/>
                <a:gd name="T20" fmla="*/ 280 w 299"/>
                <a:gd name="T21" fmla="*/ 207 h 226"/>
                <a:gd name="T22" fmla="*/ 266 w 299"/>
                <a:gd name="T23" fmla="*/ 217 h 226"/>
                <a:gd name="T24" fmla="*/ 250 w 299"/>
                <a:gd name="T25" fmla="*/ 224 h 226"/>
                <a:gd name="T26" fmla="*/ 234 w 299"/>
                <a:gd name="T27" fmla="*/ 226 h 226"/>
                <a:gd name="T28" fmla="*/ 217 w 299"/>
                <a:gd name="T29" fmla="*/ 224 h 226"/>
                <a:gd name="T30" fmla="*/ 201 w 299"/>
                <a:gd name="T31" fmla="*/ 216 h 226"/>
                <a:gd name="T32" fmla="*/ 32 w 299"/>
                <a:gd name="T33" fmla="*/ 120 h 226"/>
                <a:gd name="T34" fmla="*/ 18 w 299"/>
                <a:gd name="T35" fmla="*/ 110 h 226"/>
                <a:gd name="T36" fmla="*/ 8 w 299"/>
                <a:gd name="T37" fmla="*/ 96 h 226"/>
                <a:gd name="T38" fmla="*/ 2 w 299"/>
                <a:gd name="T39" fmla="*/ 81 h 226"/>
                <a:gd name="T40" fmla="*/ 0 w 299"/>
                <a:gd name="T41" fmla="*/ 64 h 226"/>
                <a:gd name="T42" fmla="*/ 2 w 299"/>
                <a:gd name="T43" fmla="*/ 47 h 226"/>
                <a:gd name="T44" fmla="*/ 8 w 299"/>
                <a:gd name="T45" fmla="*/ 31 h 226"/>
                <a:gd name="T46" fmla="*/ 19 w 299"/>
                <a:gd name="T47" fmla="*/ 18 h 226"/>
                <a:gd name="T48" fmla="*/ 33 w 299"/>
                <a:gd name="T49" fmla="*/ 8 h 226"/>
                <a:gd name="T50" fmla="*/ 48 w 299"/>
                <a:gd name="T51" fmla="*/ 2 h 226"/>
                <a:gd name="T52" fmla="*/ 65 w 299"/>
                <a:gd name="T5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9" h="226">
                  <a:moveTo>
                    <a:pt x="65" y="0"/>
                  </a:moveTo>
                  <a:lnTo>
                    <a:pt x="81" y="2"/>
                  </a:lnTo>
                  <a:lnTo>
                    <a:pt x="98" y="8"/>
                  </a:lnTo>
                  <a:lnTo>
                    <a:pt x="267" y="104"/>
                  </a:lnTo>
                  <a:lnTo>
                    <a:pt x="281" y="116"/>
                  </a:lnTo>
                  <a:lnTo>
                    <a:pt x="290" y="129"/>
                  </a:lnTo>
                  <a:lnTo>
                    <a:pt x="297" y="144"/>
                  </a:lnTo>
                  <a:lnTo>
                    <a:pt x="299" y="160"/>
                  </a:lnTo>
                  <a:lnTo>
                    <a:pt x="297" y="177"/>
                  </a:lnTo>
                  <a:lnTo>
                    <a:pt x="290" y="193"/>
                  </a:lnTo>
                  <a:lnTo>
                    <a:pt x="280" y="207"/>
                  </a:lnTo>
                  <a:lnTo>
                    <a:pt x="266" y="217"/>
                  </a:lnTo>
                  <a:lnTo>
                    <a:pt x="250" y="224"/>
                  </a:lnTo>
                  <a:lnTo>
                    <a:pt x="234" y="226"/>
                  </a:lnTo>
                  <a:lnTo>
                    <a:pt x="217" y="224"/>
                  </a:lnTo>
                  <a:lnTo>
                    <a:pt x="201" y="216"/>
                  </a:lnTo>
                  <a:lnTo>
                    <a:pt x="32" y="120"/>
                  </a:lnTo>
                  <a:lnTo>
                    <a:pt x="18" y="110"/>
                  </a:lnTo>
                  <a:lnTo>
                    <a:pt x="8" y="96"/>
                  </a:lnTo>
                  <a:lnTo>
                    <a:pt x="2" y="81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9" y="18"/>
                  </a:lnTo>
                  <a:lnTo>
                    <a:pt x="33" y="8"/>
                  </a:lnTo>
                  <a:lnTo>
                    <a:pt x="48" y="2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Freeform 31">
              <a:extLst>
                <a:ext uri="{FF2B5EF4-FFF2-40B4-BE49-F238E27FC236}">
                  <a16:creationId xmlns:a16="http://schemas.microsoft.com/office/drawing/2014/main" id="{625BF957-25D0-6917-FA89-CCC2FE2018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6388" y="1463675"/>
              <a:ext cx="36512" cy="15875"/>
            </a:xfrm>
            <a:custGeom>
              <a:avLst/>
              <a:gdLst>
                <a:gd name="T0" fmla="*/ 65 w 325"/>
                <a:gd name="T1" fmla="*/ 0 h 129"/>
                <a:gd name="T2" fmla="*/ 261 w 325"/>
                <a:gd name="T3" fmla="*/ 0 h 129"/>
                <a:gd name="T4" fmla="*/ 278 w 325"/>
                <a:gd name="T5" fmla="*/ 3 h 129"/>
                <a:gd name="T6" fmla="*/ 294 w 325"/>
                <a:gd name="T7" fmla="*/ 9 h 129"/>
                <a:gd name="T8" fmla="*/ 306 w 325"/>
                <a:gd name="T9" fmla="*/ 19 h 129"/>
                <a:gd name="T10" fmla="*/ 317 w 325"/>
                <a:gd name="T11" fmla="*/ 32 h 129"/>
                <a:gd name="T12" fmla="*/ 323 w 325"/>
                <a:gd name="T13" fmla="*/ 47 h 129"/>
                <a:gd name="T14" fmla="*/ 325 w 325"/>
                <a:gd name="T15" fmla="*/ 65 h 129"/>
                <a:gd name="T16" fmla="*/ 323 w 325"/>
                <a:gd name="T17" fmla="*/ 82 h 129"/>
                <a:gd name="T18" fmla="*/ 317 w 325"/>
                <a:gd name="T19" fmla="*/ 97 h 129"/>
                <a:gd name="T20" fmla="*/ 306 w 325"/>
                <a:gd name="T21" fmla="*/ 110 h 129"/>
                <a:gd name="T22" fmla="*/ 294 w 325"/>
                <a:gd name="T23" fmla="*/ 120 h 129"/>
                <a:gd name="T24" fmla="*/ 278 w 325"/>
                <a:gd name="T25" fmla="*/ 127 h 129"/>
                <a:gd name="T26" fmla="*/ 261 w 325"/>
                <a:gd name="T27" fmla="*/ 129 h 129"/>
                <a:gd name="T28" fmla="*/ 65 w 325"/>
                <a:gd name="T29" fmla="*/ 129 h 129"/>
                <a:gd name="T30" fmla="*/ 48 w 325"/>
                <a:gd name="T31" fmla="*/ 127 h 129"/>
                <a:gd name="T32" fmla="*/ 33 w 325"/>
                <a:gd name="T33" fmla="*/ 120 h 129"/>
                <a:gd name="T34" fmla="*/ 19 w 325"/>
                <a:gd name="T35" fmla="*/ 110 h 129"/>
                <a:gd name="T36" fmla="*/ 10 w 325"/>
                <a:gd name="T37" fmla="*/ 97 h 129"/>
                <a:gd name="T38" fmla="*/ 2 w 325"/>
                <a:gd name="T39" fmla="*/ 82 h 129"/>
                <a:gd name="T40" fmla="*/ 0 w 325"/>
                <a:gd name="T41" fmla="*/ 65 h 129"/>
                <a:gd name="T42" fmla="*/ 2 w 325"/>
                <a:gd name="T43" fmla="*/ 47 h 129"/>
                <a:gd name="T44" fmla="*/ 10 w 325"/>
                <a:gd name="T45" fmla="*/ 32 h 129"/>
                <a:gd name="T46" fmla="*/ 19 w 325"/>
                <a:gd name="T47" fmla="*/ 19 h 129"/>
                <a:gd name="T48" fmla="*/ 33 w 325"/>
                <a:gd name="T49" fmla="*/ 9 h 129"/>
                <a:gd name="T50" fmla="*/ 48 w 325"/>
                <a:gd name="T51" fmla="*/ 3 h 129"/>
                <a:gd name="T52" fmla="*/ 65 w 325"/>
                <a:gd name="T5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5" h="129">
                  <a:moveTo>
                    <a:pt x="65" y="0"/>
                  </a:moveTo>
                  <a:lnTo>
                    <a:pt x="261" y="0"/>
                  </a:lnTo>
                  <a:lnTo>
                    <a:pt x="278" y="3"/>
                  </a:lnTo>
                  <a:lnTo>
                    <a:pt x="294" y="9"/>
                  </a:lnTo>
                  <a:lnTo>
                    <a:pt x="306" y="19"/>
                  </a:lnTo>
                  <a:lnTo>
                    <a:pt x="317" y="32"/>
                  </a:lnTo>
                  <a:lnTo>
                    <a:pt x="323" y="47"/>
                  </a:lnTo>
                  <a:lnTo>
                    <a:pt x="325" y="65"/>
                  </a:lnTo>
                  <a:lnTo>
                    <a:pt x="323" y="82"/>
                  </a:lnTo>
                  <a:lnTo>
                    <a:pt x="317" y="97"/>
                  </a:lnTo>
                  <a:lnTo>
                    <a:pt x="306" y="110"/>
                  </a:lnTo>
                  <a:lnTo>
                    <a:pt x="294" y="120"/>
                  </a:lnTo>
                  <a:lnTo>
                    <a:pt x="278" y="127"/>
                  </a:lnTo>
                  <a:lnTo>
                    <a:pt x="261" y="129"/>
                  </a:lnTo>
                  <a:lnTo>
                    <a:pt x="65" y="129"/>
                  </a:lnTo>
                  <a:lnTo>
                    <a:pt x="48" y="127"/>
                  </a:lnTo>
                  <a:lnTo>
                    <a:pt x="33" y="120"/>
                  </a:lnTo>
                  <a:lnTo>
                    <a:pt x="19" y="110"/>
                  </a:lnTo>
                  <a:lnTo>
                    <a:pt x="10" y="97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10" y="32"/>
                  </a:lnTo>
                  <a:lnTo>
                    <a:pt x="19" y="19"/>
                  </a:lnTo>
                  <a:lnTo>
                    <a:pt x="33" y="9"/>
                  </a:lnTo>
                  <a:lnTo>
                    <a:pt x="48" y="3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Freeform 32">
              <a:extLst>
                <a:ext uri="{FF2B5EF4-FFF2-40B4-BE49-F238E27FC236}">
                  <a16:creationId xmlns:a16="http://schemas.microsoft.com/office/drawing/2014/main" id="{89966D3F-7DEC-6942-744B-7CA8FCDFB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8613" y="1536700"/>
              <a:ext cx="33337" cy="25400"/>
            </a:xfrm>
            <a:custGeom>
              <a:avLst/>
              <a:gdLst>
                <a:gd name="T0" fmla="*/ 234 w 299"/>
                <a:gd name="T1" fmla="*/ 0 h 227"/>
                <a:gd name="T2" fmla="*/ 251 w 299"/>
                <a:gd name="T3" fmla="*/ 3 h 227"/>
                <a:gd name="T4" fmla="*/ 266 w 299"/>
                <a:gd name="T5" fmla="*/ 9 h 227"/>
                <a:gd name="T6" fmla="*/ 280 w 299"/>
                <a:gd name="T7" fmla="*/ 19 h 227"/>
                <a:gd name="T8" fmla="*/ 290 w 299"/>
                <a:gd name="T9" fmla="*/ 33 h 227"/>
                <a:gd name="T10" fmla="*/ 297 w 299"/>
                <a:gd name="T11" fmla="*/ 49 h 227"/>
                <a:gd name="T12" fmla="*/ 299 w 299"/>
                <a:gd name="T13" fmla="*/ 66 h 227"/>
                <a:gd name="T14" fmla="*/ 297 w 299"/>
                <a:gd name="T15" fmla="*/ 82 h 227"/>
                <a:gd name="T16" fmla="*/ 290 w 299"/>
                <a:gd name="T17" fmla="*/ 97 h 227"/>
                <a:gd name="T18" fmla="*/ 280 w 299"/>
                <a:gd name="T19" fmla="*/ 111 h 227"/>
                <a:gd name="T20" fmla="*/ 267 w 299"/>
                <a:gd name="T21" fmla="*/ 122 h 227"/>
                <a:gd name="T22" fmla="*/ 98 w 299"/>
                <a:gd name="T23" fmla="*/ 218 h 227"/>
                <a:gd name="T24" fmla="*/ 82 w 299"/>
                <a:gd name="T25" fmla="*/ 224 h 227"/>
                <a:gd name="T26" fmla="*/ 65 w 299"/>
                <a:gd name="T27" fmla="*/ 227 h 227"/>
                <a:gd name="T28" fmla="*/ 48 w 299"/>
                <a:gd name="T29" fmla="*/ 224 h 227"/>
                <a:gd name="T30" fmla="*/ 33 w 299"/>
                <a:gd name="T31" fmla="*/ 219 h 227"/>
                <a:gd name="T32" fmla="*/ 19 w 299"/>
                <a:gd name="T33" fmla="*/ 208 h 227"/>
                <a:gd name="T34" fmla="*/ 8 w 299"/>
                <a:gd name="T35" fmla="*/ 195 h 227"/>
                <a:gd name="T36" fmla="*/ 2 w 299"/>
                <a:gd name="T37" fmla="*/ 179 h 227"/>
                <a:gd name="T38" fmla="*/ 0 w 299"/>
                <a:gd name="T39" fmla="*/ 162 h 227"/>
                <a:gd name="T40" fmla="*/ 2 w 299"/>
                <a:gd name="T41" fmla="*/ 146 h 227"/>
                <a:gd name="T42" fmla="*/ 8 w 299"/>
                <a:gd name="T43" fmla="*/ 130 h 227"/>
                <a:gd name="T44" fmla="*/ 18 w 299"/>
                <a:gd name="T45" fmla="*/ 117 h 227"/>
                <a:gd name="T46" fmla="*/ 32 w 299"/>
                <a:gd name="T47" fmla="*/ 107 h 227"/>
                <a:gd name="T48" fmla="*/ 201 w 299"/>
                <a:gd name="T49" fmla="*/ 10 h 227"/>
                <a:gd name="T50" fmla="*/ 218 w 299"/>
                <a:gd name="T51" fmla="*/ 2 h 227"/>
                <a:gd name="T52" fmla="*/ 234 w 299"/>
                <a:gd name="T5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9" h="227">
                  <a:moveTo>
                    <a:pt x="234" y="0"/>
                  </a:moveTo>
                  <a:lnTo>
                    <a:pt x="251" y="3"/>
                  </a:lnTo>
                  <a:lnTo>
                    <a:pt x="266" y="9"/>
                  </a:lnTo>
                  <a:lnTo>
                    <a:pt x="280" y="19"/>
                  </a:lnTo>
                  <a:lnTo>
                    <a:pt x="290" y="33"/>
                  </a:lnTo>
                  <a:lnTo>
                    <a:pt x="297" y="49"/>
                  </a:lnTo>
                  <a:lnTo>
                    <a:pt x="299" y="66"/>
                  </a:lnTo>
                  <a:lnTo>
                    <a:pt x="297" y="82"/>
                  </a:lnTo>
                  <a:lnTo>
                    <a:pt x="290" y="97"/>
                  </a:lnTo>
                  <a:lnTo>
                    <a:pt x="280" y="111"/>
                  </a:lnTo>
                  <a:lnTo>
                    <a:pt x="267" y="122"/>
                  </a:lnTo>
                  <a:lnTo>
                    <a:pt x="98" y="218"/>
                  </a:lnTo>
                  <a:lnTo>
                    <a:pt x="82" y="224"/>
                  </a:lnTo>
                  <a:lnTo>
                    <a:pt x="65" y="227"/>
                  </a:lnTo>
                  <a:lnTo>
                    <a:pt x="48" y="224"/>
                  </a:lnTo>
                  <a:lnTo>
                    <a:pt x="33" y="219"/>
                  </a:lnTo>
                  <a:lnTo>
                    <a:pt x="19" y="208"/>
                  </a:lnTo>
                  <a:lnTo>
                    <a:pt x="8" y="195"/>
                  </a:lnTo>
                  <a:lnTo>
                    <a:pt x="2" y="179"/>
                  </a:lnTo>
                  <a:lnTo>
                    <a:pt x="0" y="162"/>
                  </a:lnTo>
                  <a:lnTo>
                    <a:pt x="2" y="146"/>
                  </a:lnTo>
                  <a:lnTo>
                    <a:pt x="8" y="130"/>
                  </a:lnTo>
                  <a:lnTo>
                    <a:pt x="18" y="117"/>
                  </a:lnTo>
                  <a:lnTo>
                    <a:pt x="32" y="107"/>
                  </a:lnTo>
                  <a:lnTo>
                    <a:pt x="201" y="10"/>
                  </a:lnTo>
                  <a:lnTo>
                    <a:pt x="218" y="2"/>
                  </a:lnTo>
                  <a:lnTo>
                    <a:pt x="2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Freeform 33">
              <a:extLst>
                <a:ext uri="{FF2B5EF4-FFF2-40B4-BE49-F238E27FC236}">
                  <a16:creationId xmlns:a16="http://schemas.microsoft.com/office/drawing/2014/main" id="{7BF909DF-32AB-FCC4-7185-1FF0472A60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6900" y="1536700"/>
              <a:ext cx="34925" cy="25400"/>
            </a:xfrm>
            <a:custGeom>
              <a:avLst/>
              <a:gdLst>
                <a:gd name="T0" fmla="*/ 65 w 299"/>
                <a:gd name="T1" fmla="*/ 0 h 227"/>
                <a:gd name="T2" fmla="*/ 82 w 299"/>
                <a:gd name="T3" fmla="*/ 2 h 227"/>
                <a:gd name="T4" fmla="*/ 98 w 299"/>
                <a:gd name="T5" fmla="*/ 10 h 227"/>
                <a:gd name="T6" fmla="*/ 267 w 299"/>
                <a:gd name="T7" fmla="*/ 107 h 227"/>
                <a:gd name="T8" fmla="*/ 281 w 299"/>
                <a:gd name="T9" fmla="*/ 117 h 227"/>
                <a:gd name="T10" fmla="*/ 290 w 299"/>
                <a:gd name="T11" fmla="*/ 130 h 227"/>
                <a:gd name="T12" fmla="*/ 297 w 299"/>
                <a:gd name="T13" fmla="*/ 146 h 227"/>
                <a:gd name="T14" fmla="*/ 299 w 299"/>
                <a:gd name="T15" fmla="*/ 162 h 227"/>
                <a:gd name="T16" fmla="*/ 297 w 299"/>
                <a:gd name="T17" fmla="*/ 179 h 227"/>
                <a:gd name="T18" fmla="*/ 290 w 299"/>
                <a:gd name="T19" fmla="*/ 195 h 227"/>
                <a:gd name="T20" fmla="*/ 280 w 299"/>
                <a:gd name="T21" fmla="*/ 208 h 227"/>
                <a:gd name="T22" fmla="*/ 266 w 299"/>
                <a:gd name="T23" fmla="*/ 219 h 227"/>
                <a:gd name="T24" fmla="*/ 251 w 299"/>
                <a:gd name="T25" fmla="*/ 224 h 227"/>
                <a:gd name="T26" fmla="*/ 234 w 299"/>
                <a:gd name="T27" fmla="*/ 227 h 227"/>
                <a:gd name="T28" fmla="*/ 217 w 299"/>
                <a:gd name="T29" fmla="*/ 224 h 227"/>
                <a:gd name="T30" fmla="*/ 201 w 299"/>
                <a:gd name="T31" fmla="*/ 218 h 227"/>
                <a:gd name="T32" fmla="*/ 32 w 299"/>
                <a:gd name="T33" fmla="*/ 122 h 227"/>
                <a:gd name="T34" fmla="*/ 19 w 299"/>
                <a:gd name="T35" fmla="*/ 111 h 227"/>
                <a:gd name="T36" fmla="*/ 8 w 299"/>
                <a:gd name="T37" fmla="*/ 97 h 227"/>
                <a:gd name="T38" fmla="*/ 2 w 299"/>
                <a:gd name="T39" fmla="*/ 82 h 227"/>
                <a:gd name="T40" fmla="*/ 0 w 299"/>
                <a:gd name="T41" fmla="*/ 66 h 227"/>
                <a:gd name="T42" fmla="*/ 2 w 299"/>
                <a:gd name="T43" fmla="*/ 49 h 227"/>
                <a:gd name="T44" fmla="*/ 8 w 299"/>
                <a:gd name="T45" fmla="*/ 33 h 227"/>
                <a:gd name="T46" fmla="*/ 19 w 299"/>
                <a:gd name="T47" fmla="*/ 19 h 227"/>
                <a:gd name="T48" fmla="*/ 33 w 299"/>
                <a:gd name="T49" fmla="*/ 9 h 227"/>
                <a:gd name="T50" fmla="*/ 48 w 299"/>
                <a:gd name="T51" fmla="*/ 3 h 227"/>
                <a:gd name="T52" fmla="*/ 65 w 299"/>
                <a:gd name="T5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9" h="227">
                  <a:moveTo>
                    <a:pt x="65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267" y="107"/>
                  </a:lnTo>
                  <a:lnTo>
                    <a:pt x="281" y="117"/>
                  </a:lnTo>
                  <a:lnTo>
                    <a:pt x="290" y="130"/>
                  </a:lnTo>
                  <a:lnTo>
                    <a:pt x="297" y="146"/>
                  </a:lnTo>
                  <a:lnTo>
                    <a:pt x="299" y="162"/>
                  </a:lnTo>
                  <a:lnTo>
                    <a:pt x="297" y="179"/>
                  </a:lnTo>
                  <a:lnTo>
                    <a:pt x="290" y="195"/>
                  </a:lnTo>
                  <a:lnTo>
                    <a:pt x="280" y="208"/>
                  </a:lnTo>
                  <a:lnTo>
                    <a:pt x="266" y="219"/>
                  </a:lnTo>
                  <a:lnTo>
                    <a:pt x="251" y="224"/>
                  </a:lnTo>
                  <a:lnTo>
                    <a:pt x="234" y="227"/>
                  </a:lnTo>
                  <a:lnTo>
                    <a:pt x="217" y="224"/>
                  </a:lnTo>
                  <a:lnTo>
                    <a:pt x="201" y="218"/>
                  </a:lnTo>
                  <a:lnTo>
                    <a:pt x="32" y="122"/>
                  </a:lnTo>
                  <a:lnTo>
                    <a:pt x="19" y="111"/>
                  </a:lnTo>
                  <a:lnTo>
                    <a:pt x="8" y="97"/>
                  </a:lnTo>
                  <a:lnTo>
                    <a:pt x="2" y="82"/>
                  </a:lnTo>
                  <a:lnTo>
                    <a:pt x="0" y="66"/>
                  </a:lnTo>
                  <a:lnTo>
                    <a:pt x="2" y="49"/>
                  </a:lnTo>
                  <a:lnTo>
                    <a:pt x="8" y="33"/>
                  </a:lnTo>
                  <a:lnTo>
                    <a:pt x="19" y="19"/>
                  </a:lnTo>
                  <a:lnTo>
                    <a:pt x="33" y="9"/>
                  </a:lnTo>
                  <a:lnTo>
                    <a:pt x="48" y="3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Freeform 34">
              <a:extLst>
                <a:ext uri="{FF2B5EF4-FFF2-40B4-BE49-F238E27FC236}">
                  <a16:creationId xmlns:a16="http://schemas.microsoft.com/office/drawing/2014/main" id="{60669DF1-AB86-425F-500A-DF7C4475F8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5950" y="1463675"/>
              <a:ext cx="38100" cy="15875"/>
            </a:xfrm>
            <a:custGeom>
              <a:avLst/>
              <a:gdLst>
                <a:gd name="T0" fmla="*/ 65 w 326"/>
                <a:gd name="T1" fmla="*/ 0 h 129"/>
                <a:gd name="T2" fmla="*/ 261 w 326"/>
                <a:gd name="T3" fmla="*/ 0 h 129"/>
                <a:gd name="T4" fmla="*/ 278 w 326"/>
                <a:gd name="T5" fmla="*/ 3 h 129"/>
                <a:gd name="T6" fmla="*/ 294 w 326"/>
                <a:gd name="T7" fmla="*/ 9 h 129"/>
                <a:gd name="T8" fmla="*/ 306 w 326"/>
                <a:gd name="T9" fmla="*/ 19 h 129"/>
                <a:gd name="T10" fmla="*/ 316 w 326"/>
                <a:gd name="T11" fmla="*/ 32 h 129"/>
                <a:gd name="T12" fmla="*/ 324 w 326"/>
                <a:gd name="T13" fmla="*/ 47 h 129"/>
                <a:gd name="T14" fmla="*/ 326 w 326"/>
                <a:gd name="T15" fmla="*/ 65 h 129"/>
                <a:gd name="T16" fmla="*/ 324 w 326"/>
                <a:gd name="T17" fmla="*/ 82 h 129"/>
                <a:gd name="T18" fmla="*/ 316 w 326"/>
                <a:gd name="T19" fmla="*/ 97 h 129"/>
                <a:gd name="T20" fmla="*/ 306 w 326"/>
                <a:gd name="T21" fmla="*/ 110 h 129"/>
                <a:gd name="T22" fmla="*/ 294 w 326"/>
                <a:gd name="T23" fmla="*/ 120 h 129"/>
                <a:gd name="T24" fmla="*/ 278 w 326"/>
                <a:gd name="T25" fmla="*/ 127 h 129"/>
                <a:gd name="T26" fmla="*/ 261 w 326"/>
                <a:gd name="T27" fmla="*/ 129 h 129"/>
                <a:gd name="T28" fmla="*/ 65 w 326"/>
                <a:gd name="T29" fmla="*/ 129 h 129"/>
                <a:gd name="T30" fmla="*/ 48 w 326"/>
                <a:gd name="T31" fmla="*/ 127 h 129"/>
                <a:gd name="T32" fmla="*/ 32 w 326"/>
                <a:gd name="T33" fmla="*/ 120 h 129"/>
                <a:gd name="T34" fmla="*/ 19 w 326"/>
                <a:gd name="T35" fmla="*/ 110 h 129"/>
                <a:gd name="T36" fmla="*/ 9 w 326"/>
                <a:gd name="T37" fmla="*/ 97 h 129"/>
                <a:gd name="T38" fmla="*/ 2 w 326"/>
                <a:gd name="T39" fmla="*/ 82 h 129"/>
                <a:gd name="T40" fmla="*/ 0 w 326"/>
                <a:gd name="T41" fmla="*/ 65 h 129"/>
                <a:gd name="T42" fmla="*/ 2 w 326"/>
                <a:gd name="T43" fmla="*/ 47 h 129"/>
                <a:gd name="T44" fmla="*/ 9 w 326"/>
                <a:gd name="T45" fmla="*/ 32 h 129"/>
                <a:gd name="T46" fmla="*/ 19 w 326"/>
                <a:gd name="T47" fmla="*/ 19 h 129"/>
                <a:gd name="T48" fmla="*/ 32 w 326"/>
                <a:gd name="T49" fmla="*/ 9 h 129"/>
                <a:gd name="T50" fmla="*/ 48 w 326"/>
                <a:gd name="T51" fmla="*/ 3 h 129"/>
                <a:gd name="T52" fmla="*/ 65 w 326"/>
                <a:gd name="T5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6" h="129">
                  <a:moveTo>
                    <a:pt x="65" y="0"/>
                  </a:moveTo>
                  <a:lnTo>
                    <a:pt x="261" y="0"/>
                  </a:lnTo>
                  <a:lnTo>
                    <a:pt x="278" y="3"/>
                  </a:lnTo>
                  <a:lnTo>
                    <a:pt x="294" y="9"/>
                  </a:lnTo>
                  <a:lnTo>
                    <a:pt x="306" y="19"/>
                  </a:lnTo>
                  <a:lnTo>
                    <a:pt x="316" y="32"/>
                  </a:lnTo>
                  <a:lnTo>
                    <a:pt x="324" y="47"/>
                  </a:lnTo>
                  <a:lnTo>
                    <a:pt x="326" y="65"/>
                  </a:lnTo>
                  <a:lnTo>
                    <a:pt x="324" y="82"/>
                  </a:lnTo>
                  <a:lnTo>
                    <a:pt x="316" y="97"/>
                  </a:lnTo>
                  <a:lnTo>
                    <a:pt x="306" y="110"/>
                  </a:lnTo>
                  <a:lnTo>
                    <a:pt x="294" y="120"/>
                  </a:lnTo>
                  <a:lnTo>
                    <a:pt x="278" y="127"/>
                  </a:lnTo>
                  <a:lnTo>
                    <a:pt x="261" y="129"/>
                  </a:lnTo>
                  <a:lnTo>
                    <a:pt x="65" y="129"/>
                  </a:lnTo>
                  <a:lnTo>
                    <a:pt x="48" y="127"/>
                  </a:lnTo>
                  <a:lnTo>
                    <a:pt x="32" y="120"/>
                  </a:lnTo>
                  <a:lnTo>
                    <a:pt x="19" y="110"/>
                  </a:lnTo>
                  <a:lnTo>
                    <a:pt x="9" y="97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9" y="32"/>
                  </a:lnTo>
                  <a:lnTo>
                    <a:pt x="19" y="19"/>
                  </a:lnTo>
                  <a:lnTo>
                    <a:pt x="32" y="9"/>
                  </a:lnTo>
                  <a:lnTo>
                    <a:pt x="48" y="3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Freeform 35">
              <a:extLst>
                <a:ext uri="{FF2B5EF4-FFF2-40B4-BE49-F238E27FC236}">
                  <a16:creationId xmlns:a16="http://schemas.microsoft.com/office/drawing/2014/main" id="{B8399774-E752-82E3-70C6-5D83ACA192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6900" y="1382713"/>
              <a:ext cx="34925" cy="25400"/>
            </a:xfrm>
            <a:custGeom>
              <a:avLst/>
              <a:gdLst>
                <a:gd name="T0" fmla="*/ 234 w 299"/>
                <a:gd name="T1" fmla="*/ 0 h 226"/>
                <a:gd name="T2" fmla="*/ 251 w 299"/>
                <a:gd name="T3" fmla="*/ 2 h 226"/>
                <a:gd name="T4" fmla="*/ 266 w 299"/>
                <a:gd name="T5" fmla="*/ 8 h 226"/>
                <a:gd name="T6" fmla="*/ 280 w 299"/>
                <a:gd name="T7" fmla="*/ 18 h 226"/>
                <a:gd name="T8" fmla="*/ 290 w 299"/>
                <a:gd name="T9" fmla="*/ 31 h 226"/>
                <a:gd name="T10" fmla="*/ 297 w 299"/>
                <a:gd name="T11" fmla="*/ 47 h 226"/>
                <a:gd name="T12" fmla="*/ 299 w 299"/>
                <a:gd name="T13" fmla="*/ 64 h 226"/>
                <a:gd name="T14" fmla="*/ 297 w 299"/>
                <a:gd name="T15" fmla="*/ 81 h 226"/>
                <a:gd name="T16" fmla="*/ 290 w 299"/>
                <a:gd name="T17" fmla="*/ 96 h 226"/>
                <a:gd name="T18" fmla="*/ 281 w 299"/>
                <a:gd name="T19" fmla="*/ 110 h 226"/>
                <a:gd name="T20" fmla="*/ 267 w 299"/>
                <a:gd name="T21" fmla="*/ 120 h 226"/>
                <a:gd name="T22" fmla="*/ 98 w 299"/>
                <a:gd name="T23" fmla="*/ 216 h 226"/>
                <a:gd name="T24" fmla="*/ 82 w 299"/>
                <a:gd name="T25" fmla="*/ 224 h 226"/>
                <a:gd name="T26" fmla="*/ 65 w 299"/>
                <a:gd name="T27" fmla="*/ 226 h 226"/>
                <a:gd name="T28" fmla="*/ 49 w 299"/>
                <a:gd name="T29" fmla="*/ 224 h 226"/>
                <a:gd name="T30" fmla="*/ 33 w 299"/>
                <a:gd name="T31" fmla="*/ 217 h 226"/>
                <a:gd name="T32" fmla="*/ 19 w 299"/>
                <a:gd name="T33" fmla="*/ 207 h 226"/>
                <a:gd name="T34" fmla="*/ 8 w 299"/>
                <a:gd name="T35" fmla="*/ 193 h 226"/>
                <a:gd name="T36" fmla="*/ 2 w 299"/>
                <a:gd name="T37" fmla="*/ 177 h 226"/>
                <a:gd name="T38" fmla="*/ 0 w 299"/>
                <a:gd name="T39" fmla="*/ 160 h 226"/>
                <a:gd name="T40" fmla="*/ 2 w 299"/>
                <a:gd name="T41" fmla="*/ 144 h 226"/>
                <a:gd name="T42" fmla="*/ 8 w 299"/>
                <a:gd name="T43" fmla="*/ 129 h 226"/>
                <a:gd name="T44" fmla="*/ 19 w 299"/>
                <a:gd name="T45" fmla="*/ 116 h 226"/>
                <a:gd name="T46" fmla="*/ 32 w 299"/>
                <a:gd name="T47" fmla="*/ 104 h 226"/>
                <a:gd name="T48" fmla="*/ 201 w 299"/>
                <a:gd name="T49" fmla="*/ 8 h 226"/>
                <a:gd name="T50" fmla="*/ 218 w 299"/>
                <a:gd name="T51" fmla="*/ 2 h 226"/>
                <a:gd name="T52" fmla="*/ 234 w 299"/>
                <a:gd name="T5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9" h="226">
                  <a:moveTo>
                    <a:pt x="234" y="0"/>
                  </a:moveTo>
                  <a:lnTo>
                    <a:pt x="251" y="2"/>
                  </a:lnTo>
                  <a:lnTo>
                    <a:pt x="266" y="8"/>
                  </a:lnTo>
                  <a:lnTo>
                    <a:pt x="280" y="18"/>
                  </a:lnTo>
                  <a:lnTo>
                    <a:pt x="290" y="31"/>
                  </a:lnTo>
                  <a:lnTo>
                    <a:pt x="297" y="47"/>
                  </a:lnTo>
                  <a:lnTo>
                    <a:pt x="299" y="64"/>
                  </a:lnTo>
                  <a:lnTo>
                    <a:pt x="297" y="81"/>
                  </a:lnTo>
                  <a:lnTo>
                    <a:pt x="290" y="96"/>
                  </a:lnTo>
                  <a:lnTo>
                    <a:pt x="281" y="110"/>
                  </a:lnTo>
                  <a:lnTo>
                    <a:pt x="267" y="120"/>
                  </a:lnTo>
                  <a:lnTo>
                    <a:pt x="98" y="216"/>
                  </a:lnTo>
                  <a:lnTo>
                    <a:pt x="82" y="224"/>
                  </a:lnTo>
                  <a:lnTo>
                    <a:pt x="65" y="226"/>
                  </a:lnTo>
                  <a:lnTo>
                    <a:pt x="49" y="224"/>
                  </a:lnTo>
                  <a:lnTo>
                    <a:pt x="33" y="217"/>
                  </a:lnTo>
                  <a:lnTo>
                    <a:pt x="19" y="207"/>
                  </a:lnTo>
                  <a:lnTo>
                    <a:pt x="8" y="193"/>
                  </a:lnTo>
                  <a:lnTo>
                    <a:pt x="2" y="177"/>
                  </a:lnTo>
                  <a:lnTo>
                    <a:pt x="0" y="160"/>
                  </a:lnTo>
                  <a:lnTo>
                    <a:pt x="2" y="144"/>
                  </a:lnTo>
                  <a:lnTo>
                    <a:pt x="8" y="129"/>
                  </a:lnTo>
                  <a:lnTo>
                    <a:pt x="19" y="116"/>
                  </a:lnTo>
                  <a:lnTo>
                    <a:pt x="32" y="104"/>
                  </a:lnTo>
                  <a:lnTo>
                    <a:pt x="201" y="8"/>
                  </a:lnTo>
                  <a:lnTo>
                    <a:pt x="218" y="2"/>
                  </a:lnTo>
                  <a:lnTo>
                    <a:pt x="2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Freeform 36">
              <a:extLst>
                <a:ext uri="{FF2B5EF4-FFF2-40B4-BE49-F238E27FC236}">
                  <a16:creationId xmlns:a16="http://schemas.microsoft.com/office/drawing/2014/main" id="{82BA1515-A3BC-66A2-80C8-9DEA9A8E68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4513" y="1320800"/>
              <a:ext cx="25400" cy="34925"/>
            </a:xfrm>
            <a:custGeom>
              <a:avLst/>
              <a:gdLst>
                <a:gd name="T0" fmla="*/ 162 w 228"/>
                <a:gd name="T1" fmla="*/ 0 h 297"/>
                <a:gd name="T2" fmla="*/ 179 w 228"/>
                <a:gd name="T3" fmla="*/ 2 h 297"/>
                <a:gd name="T4" fmla="*/ 195 w 228"/>
                <a:gd name="T5" fmla="*/ 10 h 297"/>
                <a:gd name="T6" fmla="*/ 209 w 228"/>
                <a:gd name="T7" fmla="*/ 20 h 297"/>
                <a:gd name="T8" fmla="*/ 219 w 228"/>
                <a:gd name="T9" fmla="*/ 33 h 297"/>
                <a:gd name="T10" fmla="*/ 226 w 228"/>
                <a:gd name="T11" fmla="*/ 49 h 297"/>
                <a:gd name="T12" fmla="*/ 228 w 228"/>
                <a:gd name="T13" fmla="*/ 65 h 297"/>
                <a:gd name="T14" fmla="*/ 226 w 228"/>
                <a:gd name="T15" fmla="*/ 82 h 297"/>
                <a:gd name="T16" fmla="*/ 219 w 228"/>
                <a:gd name="T17" fmla="*/ 97 h 297"/>
                <a:gd name="T18" fmla="*/ 121 w 228"/>
                <a:gd name="T19" fmla="*/ 265 h 297"/>
                <a:gd name="T20" fmla="*/ 111 w 228"/>
                <a:gd name="T21" fmla="*/ 279 h 297"/>
                <a:gd name="T22" fmla="*/ 97 w 228"/>
                <a:gd name="T23" fmla="*/ 290 h 297"/>
                <a:gd name="T24" fmla="*/ 82 w 228"/>
                <a:gd name="T25" fmla="*/ 295 h 297"/>
                <a:gd name="T26" fmla="*/ 65 w 228"/>
                <a:gd name="T27" fmla="*/ 297 h 297"/>
                <a:gd name="T28" fmla="*/ 49 w 228"/>
                <a:gd name="T29" fmla="*/ 295 h 297"/>
                <a:gd name="T30" fmla="*/ 33 w 228"/>
                <a:gd name="T31" fmla="*/ 289 h 297"/>
                <a:gd name="T32" fmla="*/ 18 w 228"/>
                <a:gd name="T33" fmla="*/ 278 h 297"/>
                <a:gd name="T34" fmla="*/ 9 w 228"/>
                <a:gd name="T35" fmla="*/ 265 h 297"/>
                <a:gd name="T36" fmla="*/ 2 w 228"/>
                <a:gd name="T37" fmla="*/ 250 h 297"/>
                <a:gd name="T38" fmla="*/ 0 w 228"/>
                <a:gd name="T39" fmla="*/ 234 h 297"/>
                <a:gd name="T40" fmla="*/ 2 w 228"/>
                <a:gd name="T41" fmla="*/ 217 h 297"/>
                <a:gd name="T42" fmla="*/ 9 w 228"/>
                <a:gd name="T43" fmla="*/ 201 h 297"/>
                <a:gd name="T44" fmla="*/ 106 w 228"/>
                <a:gd name="T45" fmla="*/ 33 h 297"/>
                <a:gd name="T46" fmla="*/ 117 w 228"/>
                <a:gd name="T47" fmla="*/ 19 h 297"/>
                <a:gd name="T48" fmla="*/ 131 w 228"/>
                <a:gd name="T49" fmla="*/ 9 h 297"/>
                <a:gd name="T50" fmla="*/ 146 w 228"/>
                <a:gd name="T51" fmla="*/ 2 h 297"/>
                <a:gd name="T52" fmla="*/ 162 w 228"/>
                <a:gd name="T5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8" h="297">
                  <a:moveTo>
                    <a:pt x="162" y="0"/>
                  </a:moveTo>
                  <a:lnTo>
                    <a:pt x="179" y="2"/>
                  </a:lnTo>
                  <a:lnTo>
                    <a:pt x="195" y="10"/>
                  </a:lnTo>
                  <a:lnTo>
                    <a:pt x="209" y="20"/>
                  </a:lnTo>
                  <a:lnTo>
                    <a:pt x="219" y="33"/>
                  </a:lnTo>
                  <a:lnTo>
                    <a:pt x="226" y="49"/>
                  </a:lnTo>
                  <a:lnTo>
                    <a:pt x="228" y="65"/>
                  </a:lnTo>
                  <a:lnTo>
                    <a:pt x="226" y="82"/>
                  </a:lnTo>
                  <a:lnTo>
                    <a:pt x="219" y="97"/>
                  </a:lnTo>
                  <a:lnTo>
                    <a:pt x="121" y="265"/>
                  </a:lnTo>
                  <a:lnTo>
                    <a:pt x="111" y="279"/>
                  </a:lnTo>
                  <a:lnTo>
                    <a:pt x="97" y="290"/>
                  </a:lnTo>
                  <a:lnTo>
                    <a:pt x="82" y="295"/>
                  </a:lnTo>
                  <a:lnTo>
                    <a:pt x="65" y="297"/>
                  </a:lnTo>
                  <a:lnTo>
                    <a:pt x="49" y="295"/>
                  </a:lnTo>
                  <a:lnTo>
                    <a:pt x="33" y="289"/>
                  </a:lnTo>
                  <a:lnTo>
                    <a:pt x="18" y="278"/>
                  </a:lnTo>
                  <a:lnTo>
                    <a:pt x="9" y="265"/>
                  </a:lnTo>
                  <a:lnTo>
                    <a:pt x="2" y="250"/>
                  </a:lnTo>
                  <a:lnTo>
                    <a:pt x="0" y="234"/>
                  </a:lnTo>
                  <a:lnTo>
                    <a:pt x="2" y="217"/>
                  </a:lnTo>
                  <a:lnTo>
                    <a:pt x="9" y="201"/>
                  </a:lnTo>
                  <a:lnTo>
                    <a:pt x="106" y="33"/>
                  </a:lnTo>
                  <a:lnTo>
                    <a:pt x="117" y="19"/>
                  </a:lnTo>
                  <a:lnTo>
                    <a:pt x="131" y="9"/>
                  </a:lnTo>
                  <a:lnTo>
                    <a:pt x="146" y="2"/>
                  </a:lnTo>
                  <a:lnTo>
                    <a:pt x="1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Freeform 37">
              <a:extLst>
                <a:ext uri="{FF2B5EF4-FFF2-40B4-BE49-F238E27FC236}">
                  <a16:creationId xmlns:a16="http://schemas.microsoft.com/office/drawing/2014/main" id="{1FD3492F-6D7D-4828-A6A8-B38E400FD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1963" y="1409700"/>
              <a:ext cx="34925" cy="114300"/>
            </a:xfrm>
            <a:custGeom>
              <a:avLst/>
              <a:gdLst>
                <a:gd name="T0" fmla="*/ 157 w 313"/>
                <a:gd name="T1" fmla="*/ 0 h 1007"/>
                <a:gd name="T2" fmla="*/ 189 w 313"/>
                <a:gd name="T3" fmla="*/ 2 h 1007"/>
                <a:gd name="T4" fmla="*/ 216 w 313"/>
                <a:gd name="T5" fmla="*/ 7 h 1007"/>
                <a:gd name="T6" fmla="*/ 242 w 313"/>
                <a:gd name="T7" fmla="*/ 17 h 1007"/>
                <a:gd name="T8" fmla="*/ 263 w 313"/>
                <a:gd name="T9" fmla="*/ 31 h 1007"/>
                <a:gd name="T10" fmla="*/ 281 w 313"/>
                <a:gd name="T11" fmla="*/ 48 h 1007"/>
                <a:gd name="T12" fmla="*/ 295 w 313"/>
                <a:gd name="T13" fmla="*/ 68 h 1007"/>
                <a:gd name="T14" fmla="*/ 306 w 313"/>
                <a:gd name="T15" fmla="*/ 92 h 1007"/>
                <a:gd name="T16" fmla="*/ 311 w 313"/>
                <a:gd name="T17" fmla="*/ 120 h 1007"/>
                <a:gd name="T18" fmla="*/ 313 w 313"/>
                <a:gd name="T19" fmla="*/ 152 h 1007"/>
                <a:gd name="T20" fmla="*/ 313 w 313"/>
                <a:gd name="T21" fmla="*/ 380 h 1007"/>
                <a:gd name="T22" fmla="*/ 312 w 313"/>
                <a:gd name="T23" fmla="*/ 411 h 1007"/>
                <a:gd name="T24" fmla="*/ 309 w 313"/>
                <a:gd name="T25" fmla="*/ 442 h 1007"/>
                <a:gd name="T26" fmla="*/ 306 w 313"/>
                <a:gd name="T27" fmla="*/ 473 h 1007"/>
                <a:gd name="T28" fmla="*/ 244 w 313"/>
                <a:gd name="T29" fmla="*/ 934 h 1007"/>
                <a:gd name="T30" fmla="*/ 240 w 313"/>
                <a:gd name="T31" fmla="*/ 956 h 1007"/>
                <a:gd name="T32" fmla="*/ 232 w 313"/>
                <a:gd name="T33" fmla="*/ 974 h 1007"/>
                <a:gd name="T34" fmla="*/ 223 w 313"/>
                <a:gd name="T35" fmla="*/ 987 h 1007"/>
                <a:gd name="T36" fmla="*/ 210 w 313"/>
                <a:gd name="T37" fmla="*/ 996 h 1007"/>
                <a:gd name="T38" fmla="*/ 195 w 313"/>
                <a:gd name="T39" fmla="*/ 1002 h 1007"/>
                <a:gd name="T40" fmla="*/ 177 w 313"/>
                <a:gd name="T41" fmla="*/ 1006 h 1007"/>
                <a:gd name="T42" fmla="*/ 157 w 313"/>
                <a:gd name="T43" fmla="*/ 1007 h 1007"/>
                <a:gd name="T44" fmla="*/ 137 w 313"/>
                <a:gd name="T45" fmla="*/ 1006 h 1007"/>
                <a:gd name="T46" fmla="*/ 118 w 313"/>
                <a:gd name="T47" fmla="*/ 1002 h 1007"/>
                <a:gd name="T48" fmla="*/ 104 w 313"/>
                <a:gd name="T49" fmla="*/ 996 h 1007"/>
                <a:gd name="T50" fmla="*/ 91 w 313"/>
                <a:gd name="T51" fmla="*/ 987 h 1007"/>
                <a:gd name="T52" fmla="*/ 81 w 313"/>
                <a:gd name="T53" fmla="*/ 974 h 1007"/>
                <a:gd name="T54" fmla="*/ 74 w 313"/>
                <a:gd name="T55" fmla="*/ 956 h 1007"/>
                <a:gd name="T56" fmla="*/ 70 w 313"/>
                <a:gd name="T57" fmla="*/ 934 h 1007"/>
                <a:gd name="T58" fmla="*/ 8 w 313"/>
                <a:gd name="T59" fmla="*/ 473 h 1007"/>
                <a:gd name="T60" fmla="*/ 5 w 313"/>
                <a:gd name="T61" fmla="*/ 442 h 1007"/>
                <a:gd name="T62" fmla="*/ 1 w 313"/>
                <a:gd name="T63" fmla="*/ 411 h 1007"/>
                <a:gd name="T64" fmla="*/ 0 w 313"/>
                <a:gd name="T65" fmla="*/ 380 h 1007"/>
                <a:gd name="T66" fmla="*/ 0 w 313"/>
                <a:gd name="T67" fmla="*/ 152 h 1007"/>
                <a:gd name="T68" fmla="*/ 3 w 313"/>
                <a:gd name="T69" fmla="*/ 120 h 1007"/>
                <a:gd name="T70" fmla="*/ 8 w 313"/>
                <a:gd name="T71" fmla="*/ 92 h 1007"/>
                <a:gd name="T72" fmla="*/ 18 w 313"/>
                <a:gd name="T73" fmla="*/ 68 h 1007"/>
                <a:gd name="T74" fmla="*/ 32 w 313"/>
                <a:gd name="T75" fmla="*/ 48 h 1007"/>
                <a:gd name="T76" fmla="*/ 50 w 313"/>
                <a:gd name="T77" fmla="*/ 31 h 1007"/>
                <a:gd name="T78" fmla="*/ 72 w 313"/>
                <a:gd name="T79" fmla="*/ 17 h 1007"/>
                <a:gd name="T80" fmla="*/ 97 w 313"/>
                <a:gd name="T81" fmla="*/ 7 h 1007"/>
                <a:gd name="T82" fmla="*/ 125 w 313"/>
                <a:gd name="T83" fmla="*/ 2 h 1007"/>
                <a:gd name="T84" fmla="*/ 157 w 313"/>
                <a:gd name="T85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3" h="1007">
                  <a:moveTo>
                    <a:pt x="157" y="0"/>
                  </a:moveTo>
                  <a:lnTo>
                    <a:pt x="189" y="2"/>
                  </a:lnTo>
                  <a:lnTo>
                    <a:pt x="216" y="7"/>
                  </a:lnTo>
                  <a:lnTo>
                    <a:pt x="242" y="17"/>
                  </a:lnTo>
                  <a:lnTo>
                    <a:pt x="263" y="31"/>
                  </a:lnTo>
                  <a:lnTo>
                    <a:pt x="281" y="48"/>
                  </a:lnTo>
                  <a:lnTo>
                    <a:pt x="295" y="68"/>
                  </a:lnTo>
                  <a:lnTo>
                    <a:pt x="306" y="92"/>
                  </a:lnTo>
                  <a:lnTo>
                    <a:pt x="311" y="120"/>
                  </a:lnTo>
                  <a:lnTo>
                    <a:pt x="313" y="152"/>
                  </a:lnTo>
                  <a:lnTo>
                    <a:pt x="313" y="380"/>
                  </a:lnTo>
                  <a:lnTo>
                    <a:pt x="312" y="411"/>
                  </a:lnTo>
                  <a:lnTo>
                    <a:pt x="309" y="442"/>
                  </a:lnTo>
                  <a:lnTo>
                    <a:pt x="306" y="473"/>
                  </a:lnTo>
                  <a:lnTo>
                    <a:pt x="244" y="934"/>
                  </a:lnTo>
                  <a:lnTo>
                    <a:pt x="240" y="956"/>
                  </a:lnTo>
                  <a:lnTo>
                    <a:pt x="232" y="974"/>
                  </a:lnTo>
                  <a:lnTo>
                    <a:pt x="223" y="987"/>
                  </a:lnTo>
                  <a:lnTo>
                    <a:pt x="210" y="996"/>
                  </a:lnTo>
                  <a:lnTo>
                    <a:pt x="195" y="1002"/>
                  </a:lnTo>
                  <a:lnTo>
                    <a:pt x="177" y="1006"/>
                  </a:lnTo>
                  <a:lnTo>
                    <a:pt x="157" y="1007"/>
                  </a:lnTo>
                  <a:lnTo>
                    <a:pt x="137" y="1006"/>
                  </a:lnTo>
                  <a:lnTo>
                    <a:pt x="118" y="1002"/>
                  </a:lnTo>
                  <a:lnTo>
                    <a:pt x="104" y="996"/>
                  </a:lnTo>
                  <a:lnTo>
                    <a:pt x="91" y="987"/>
                  </a:lnTo>
                  <a:lnTo>
                    <a:pt x="81" y="974"/>
                  </a:lnTo>
                  <a:lnTo>
                    <a:pt x="74" y="956"/>
                  </a:lnTo>
                  <a:lnTo>
                    <a:pt x="70" y="934"/>
                  </a:lnTo>
                  <a:lnTo>
                    <a:pt x="8" y="473"/>
                  </a:lnTo>
                  <a:lnTo>
                    <a:pt x="5" y="442"/>
                  </a:lnTo>
                  <a:lnTo>
                    <a:pt x="1" y="411"/>
                  </a:lnTo>
                  <a:lnTo>
                    <a:pt x="0" y="380"/>
                  </a:lnTo>
                  <a:lnTo>
                    <a:pt x="0" y="152"/>
                  </a:lnTo>
                  <a:lnTo>
                    <a:pt x="3" y="120"/>
                  </a:lnTo>
                  <a:lnTo>
                    <a:pt x="8" y="92"/>
                  </a:lnTo>
                  <a:lnTo>
                    <a:pt x="18" y="68"/>
                  </a:lnTo>
                  <a:lnTo>
                    <a:pt x="32" y="48"/>
                  </a:lnTo>
                  <a:lnTo>
                    <a:pt x="50" y="31"/>
                  </a:lnTo>
                  <a:lnTo>
                    <a:pt x="72" y="17"/>
                  </a:lnTo>
                  <a:lnTo>
                    <a:pt x="97" y="7"/>
                  </a:lnTo>
                  <a:lnTo>
                    <a:pt x="125" y="2"/>
                  </a:lnTo>
                  <a:lnTo>
                    <a:pt x="1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 38">
              <a:extLst>
                <a:ext uri="{FF2B5EF4-FFF2-40B4-BE49-F238E27FC236}">
                  <a16:creationId xmlns:a16="http://schemas.microsoft.com/office/drawing/2014/main" id="{E8DDCB71-1680-45CC-7D88-6C18C02E9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1963" y="1538288"/>
              <a:ext cx="36512" cy="36513"/>
            </a:xfrm>
            <a:custGeom>
              <a:avLst/>
              <a:gdLst>
                <a:gd name="T0" fmla="*/ 163 w 326"/>
                <a:gd name="T1" fmla="*/ 0 h 323"/>
                <a:gd name="T2" fmla="*/ 196 w 326"/>
                <a:gd name="T3" fmla="*/ 4 h 323"/>
                <a:gd name="T4" fmla="*/ 226 w 326"/>
                <a:gd name="T5" fmla="*/ 13 h 323"/>
                <a:gd name="T6" fmla="*/ 253 w 326"/>
                <a:gd name="T7" fmla="*/ 28 h 323"/>
                <a:gd name="T8" fmla="*/ 278 w 326"/>
                <a:gd name="T9" fmla="*/ 47 h 323"/>
                <a:gd name="T10" fmla="*/ 298 w 326"/>
                <a:gd name="T11" fmla="*/ 71 h 323"/>
                <a:gd name="T12" fmla="*/ 313 w 326"/>
                <a:gd name="T13" fmla="*/ 99 h 323"/>
                <a:gd name="T14" fmla="*/ 322 w 326"/>
                <a:gd name="T15" fmla="*/ 129 h 323"/>
                <a:gd name="T16" fmla="*/ 326 w 326"/>
                <a:gd name="T17" fmla="*/ 161 h 323"/>
                <a:gd name="T18" fmla="*/ 322 w 326"/>
                <a:gd name="T19" fmla="*/ 194 h 323"/>
                <a:gd name="T20" fmla="*/ 313 w 326"/>
                <a:gd name="T21" fmla="*/ 225 h 323"/>
                <a:gd name="T22" fmla="*/ 298 w 326"/>
                <a:gd name="T23" fmla="*/ 252 h 323"/>
                <a:gd name="T24" fmla="*/ 278 w 326"/>
                <a:gd name="T25" fmla="*/ 275 h 323"/>
                <a:gd name="T26" fmla="*/ 253 w 326"/>
                <a:gd name="T27" fmla="*/ 295 h 323"/>
                <a:gd name="T28" fmla="*/ 226 w 326"/>
                <a:gd name="T29" fmla="*/ 310 h 323"/>
                <a:gd name="T30" fmla="*/ 196 w 326"/>
                <a:gd name="T31" fmla="*/ 320 h 323"/>
                <a:gd name="T32" fmla="*/ 163 w 326"/>
                <a:gd name="T33" fmla="*/ 323 h 323"/>
                <a:gd name="T34" fmla="*/ 130 w 326"/>
                <a:gd name="T35" fmla="*/ 320 h 323"/>
                <a:gd name="T36" fmla="*/ 100 w 326"/>
                <a:gd name="T37" fmla="*/ 310 h 323"/>
                <a:gd name="T38" fmla="*/ 72 w 326"/>
                <a:gd name="T39" fmla="*/ 295 h 323"/>
                <a:gd name="T40" fmla="*/ 48 w 326"/>
                <a:gd name="T41" fmla="*/ 275 h 323"/>
                <a:gd name="T42" fmla="*/ 28 w 326"/>
                <a:gd name="T43" fmla="*/ 252 h 323"/>
                <a:gd name="T44" fmla="*/ 13 w 326"/>
                <a:gd name="T45" fmla="*/ 225 h 323"/>
                <a:gd name="T46" fmla="*/ 3 w 326"/>
                <a:gd name="T47" fmla="*/ 194 h 323"/>
                <a:gd name="T48" fmla="*/ 0 w 326"/>
                <a:gd name="T49" fmla="*/ 161 h 323"/>
                <a:gd name="T50" fmla="*/ 3 w 326"/>
                <a:gd name="T51" fmla="*/ 129 h 323"/>
                <a:gd name="T52" fmla="*/ 13 w 326"/>
                <a:gd name="T53" fmla="*/ 99 h 323"/>
                <a:gd name="T54" fmla="*/ 28 w 326"/>
                <a:gd name="T55" fmla="*/ 71 h 323"/>
                <a:gd name="T56" fmla="*/ 48 w 326"/>
                <a:gd name="T57" fmla="*/ 47 h 323"/>
                <a:gd name="T58" fmla="*/ 72 w 326"/>
                <a:gd name="T59" fmla="*/ 28 h 323"/>
                <a:gd name="T60" fmla="*/ 100 w 326"/>
                <a:gd name="T61" fmla="*/ 13 h 323"/>
                <a:gd name="T62" fmla="*/ 130 w 326"/>
                <a:gd name="T63" fmla="*/ 4 h 323"/>
                <a:gd name="T64" fmla="*/ 163 w 326"/>
                <a:gd name="T65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6" h="323">
                  <a:moveTo>
                    <a:pt x="163" y="0"/>
                  </a:moveTo>
                  <a:lnTo>
                    <a:pt x="196" y="4"/>
                  </a:lnTo>
                  <a:lnTo>
                    <a:pt x="226" y="13"/>
                  </a:lnTo>
                  <a:lnTo>
                    <a:pt x="253" y="28"/>
                  </a:lnTo>
                  <a:lnTo>
                    <a:pt x="278" y="47"/>
                  </a:lnTo>
                  <a:lnTo>
                    <a:pt x="298" y="71"/>
                  </a:lnTo>
                  <a:lnTo>
                    <a:pt x="313" y="99"/>
                  </a:lnTo>
                  <a:lnTo>
                    <a:pt x="322" y="129"/>
                  </a:lnTo>
                  <a:lnTo>
                    <a:pt x="326" y="161"/>
                  </a:lnTo>
                  <a:lnTo>
                    <a:pt x="322" y="194"/>
                  </a:lnTo>
                  <a:lnTo>
                    <a:pt x="313" y="225"/>
                  </a:lnTo>
                  <a:lnTo>
                    <a:pt x="298" y="252"/>
                  </a:lnTo>
                  <a:lnTo>
                    <a:pt x="278" y="275"/>
                  </a:lnTo>
                  <a:lnTo>
                    <a:pt x="253" y="295"/>
                  </a:lnTo>
                  <a:lnTo>
                    <a:pt x="226" y="310"/>
                  </a:lnTo>
                  <a:lnTo>
                    <a:pt x="196" y="320"/>
                  </a:lnTo>
                  <a:lnTo>
                    <a:pt x="163" y="323"/>
                  </a:lnTo>
                  <a:lnTo>
                    <a:pt x="130" y="320"/>
                  </a:lnTo>
                  <a:lnTo>
                    <a:pt x="100" y="310"/>
                  </a:lnTo>
                  <a:lnTo>
                    <a:pt x="72" y="295"/>
                  </a:lnTo>
                  <a:lnTo>
                    <a:pt x="48" y="275"/>
                  </a:lnTo>
                  <a:lnTo>
                    <a:pt x="28" y="252"/>
                  </a:lnTo>
                  <a:lnTo>
                    <a:pt x="13" y="225"/>
                  </a:lnTo>
                  <a:lnTo>
                    <a:pt x="3" y="194"/>
                  </a:lnTo>
                  <a:lnTo>
                    <a:pt x="0" y="161"/>
                  </a:lnTo>
                  <a:lnTo>
                    <a:pt x="3" y="129"/>
                  </a:lnTo>
                  <a:lnTo>
                    <a:pt x="13" y="99"/>
                  </a:lnTo>
                  <a:lnTo>
                    <a:pt x="28" y="71"/>
                  </a:lnTo>
                  <a:lnTo>
                    <a:pt x="48" y="47"/>
                  </a:lnTo>
                  <a:lnTo>
                    <a:pt x="72" y="28"/>
                  </a:lnTo>
                  <a:lnTo>
                    <a:pt x="100" y="13"/>
                  </a:lnTo>
                  <a:lnTo>
                    <a:pt x="130" y="4"/>
                  </a:lnTo>
                  <a:lnTo>
                    <a:pt x="1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4" name="Freeform 11">
            <a:extLst>
              <a:ext uri="{FF2B5EF4-FFF2-40B4-BE49-F238E27FC236}">
                <a16:creationId xmlns:a16="http://schemas.microsoft.com/office/drawing/2014/main" id="{BA53BA7E-1200-1F2C-EE1A-4412D643344D}"/>
              </a:ext>
            </a:extLst>
          </p:cNvPr>
          <p:cNvSpPr>
            <a:spLocks/>
          </p:cNvSpPr>
          <p:nvPr/>
        </p:nvSpPr>
        <p:spPr bwMode="auto">
          <a:xfrm>
            <a:off x="8526129" y="3164552"/>
            <a:ext cx="2129499" cy="1836812"/>
          </a:xfrm>
          <a:custGeom>
            <a:avLst/>
            <a:gdLst>
              <a:gd name="T0" fmla="*/ 1006 w 1346"/>
              <a:gd name="T1" fmla="*/ 0 h 1161"/>
              <a:gd name="T2" fmla="*/ 333 w 1346"/>
              <a:gd name="T3" fmla="*/ 0 h 1161"/>
              <a:gd name="T4" fmla="*/ 0 w 1346"/>
              <a:gd name="T5" fmla="*/ 580 h 1161"/>
              <a:gd name="T6" fmla="*/ 342 w 1346"/>
              <a:gd name="T7" fmla="*/ 1161 h 1161"/>
              <a:gd name="T8" fmla="*/ 1014 w 1346"/>
              <a:gd name="T9" fmla="*/ 1161 h 1161"/>
              <a:gd name="T10" fmla="*/ 1346 w 1346"/>
              <a:gd name="T11" fmla="*/ 580 h 1161"/>
              <a:gd name="T12" fmla="*/ 1006 w 1346"/>
              <a:gd name="T13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46" h="1161">
                <a:moveTo>
                  <a:pt x="1006" y="0"/>
                </a:moveTo>
                <a:lnTo>
                  <a:pt x="333" y="0"/>
                </a:lnTo>
                <a:lnTo>
                  <a:pt x="0" y="580"/>
                </a:lnTo>
                <a:lnTo>
                  <a:pt x="342" y="1161"/>
                </a:lnTo>
                <a:lnTo>
                  <a:pt x="1014" y="1161"/>
                </a:lnTo>
                <a:lnTo>
                  <a:pt x="1346" y="580"/>
                </a:lnTo>
                <a:lnTo>
                  <a:pt x="1006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47000"/>
            </a:schemeClr>
          </a:solidFill>
          <a:ln w="9525">
            <a:noFill/>
            <a:round/>
            <a:headEnd/>
            <a:tailEnd/>
          </a:ln>
          <a:effectLst>
            <a:outerShdw sx="102000" sy="102000" algn="ctr" rotWithShape="0">
              <a:prstClr val="black">
                <a:alpha val="64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Freeform 9">
            <a:extLst>
              <a:ext uri="{FF2B5EF4-FFF2-40B4-BE49-F238E27FC236}">
                <a16:creationId xmlns:a16="http://schemas.microsoft.com/office/drawing/2014/main" id="{15A9609C-0DEC-FE63-C897-28B5454F022F}"/>
              </a:ext>
            </a:extLst>
          </p:cNvPr>
          <p:cNvSpPr>
            <a:spLocks/>
          </p:cNvSpPr>
          <p:nvPr/>
        </p:nvSpPr>
        <p:spPr bwMode="auto">
          <a:xfrm>
            <a:off x="8806310" y="3405721"/>
            <a:ext cx="1569136" cy="1354474"/>
          </a:xfrm>
          <a:custGeom>
            <a:avLst/>
            <a:gdLst>
              <a:gd name="T0" fmla="*/ 1004 w 1345"/>
              <a:gd name="T1" fmla="*/ 0 h 1161"/>
              <a:gd name="T2" fmla="*/ 332 w 1345"/>
              <a:gd name="T3" fmla="*/ 0 h 1161"/>
              <a:gd name="T4" fmla="*/ 0 w 1345"/>
              <a:gd name="T5" fmla="*/ 580 h 1161"/>
              <a:gd name="T6" fmla="*/ 339 w 1345"/>
              <a:gd name="T7" fmla="*/ 1161 h 1161"/>
              <a:gd name="T8" fmla="*/ 1013 w 1345"/>
              <a:gd name="T9" fmla="*/ 1161 h 1161"/>
              <a:gd name="T10" fmla="*/ 1345 w 1345"/>
              <a:gd name="T11" fmla="*/ 580 h 1161"/>
              <a:gd name="T12" fmla="*/ 1004 w 1345"/>
              <a:gd name="T13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45" h="1161">
                <a:moveTo>
                  <a:pt x="1004" y="0"/>
                </a:moveTo>
                <a:lnTo>
                  <a:pt x="332" y="0"/>
                </a:lnTo>
                <a:lnTo>
                  <a:pt x="0" y="580"/>
                </a:lnTo>
                <a:lnTo>
                  <a:pt x="339" y="1161"/>
                </a:lnTo>
                <a:lnTo>
                  <a:pt x="1013" y="1161"/>
                </a:lnTo>
                <a:lnTo>
                  <a:pt x="1345" y="580"/>
                </a:lnTo>
                <a:lnTo>
                  <a:pt x="1004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6" name="Group 94">
            <a:extLst>
              <a:ext uri="{FF2B5EF4-FFF2-40B4-BE49-F238E27FC236}">
                <a16:creationId xmlns:a16="http://schemas.microsoft.com/office/drawing/2014/main" id="{CA22E43B-F713-0E91-7493-9CB3FD1A3468}"/>
              </a:ext>
            </a:extLst>
          </p:cNvPr>
          <p:cNvGrpSpPr/>
          <p:nvPr/>
        </p:nvGrpSpPr>
        <p:grpSpPr>
          <a:xfrm>
            <a:off x="9250103" y="3709505"/>
            <a:ext cx="681551" cy="746907"/>
            <a:chOff x="6656388" y="1300163"/>
            <a:chExt cx="347662" cy="381000"/>
          </a:xfrm>
          <a:solidFill>
            <a:schemeClr val="accent2"/>
          </a:solidFill>
        </p:grpSpPr>
        <p:sp>
          <p:nvSpPr>
            <p:cNvPr id="47" name="Freeform 27">
              <a:extLst>
                <a:ext uri="{FF2B5EF4-FFF2-40B4-BE49-F238E27FC236}">
                  <a16:creationId xmlns:a16="http://schemas.microsoft.com/office/drawing/2014/main" id="{663A0D4D-455F-9640-0C53-29AAA38A98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13538" y="1357313"/>
              <a:ext cx="233362" cy="323850"/>
            </a:xfrm>
            <a:custGeom>
              <a:avLst/>
              <a:gdLst>
                <a:gd name="T0" fmla="*/ 762 w 2060"/>
                <a:gd name="T1" fmla="*/ 305 h 2844"/>
                <a:gd name="T2" fmla="*/ 486 w 2060"/>
                <a:gd name="T3" fmla="*/ 474 h 2844"/>
                <a:gd name="T4" fmla="*/ 309 w 2060"/>
                <a:gd name="T5" fmla="*/ 735 h 2844"/>
                <a:gd name="T6" fmla="*/ 263 w 2060"/>
                <a:gd name="T7" fmla="*/ 1051 h 2844"/>
                <a:gd name="T8" fmla="*/ 318 w 2060"/>
                <a:gd name="T9" fmla="*/ 1304 h 2844"/>
                <a:gd name="T10" fmla="*/ 420 w 2060"/>
                <a:gd name="T11" fmla="*/ 1495 h 2844"/>
                <a:gd name="T12" fmla="*/ 538 w 2060"/>
                <a:gd name="T13" fmla="*/ 1673 h 2844"/>
                <a:gd name="T14" fmla="*/ 612 w 2060"/>
                <a:gd name="T15" fmla="*/ 1872 h 2844"/>
                <a:gd name="T16" fmla="*/ 656 w 2060"/>
                <a:gd name="T17" fmla="*/ 2010 h 2844"/>
                <a:gd name="T18" fmla="*/ 1366 w 2060"/>
                <a:gd name="T19" fmla="*/ 2043 h 2844"/>
                <a:gd name="T20" fmla="*/ 1443 w 2060"/>
                <a:gd name="T21" fmla="*/ 1943 h 2844"/>
                <a:gd name="T22" fmla="*/ 1482 w 2060"/>
                <a:gd name="T23" fmla="*/ 1749 h 2844"/>
                <a:gd name="T24" fmla="*/ 1594 w 2060"/>
                <a:gd name="T25" fmla="*/ 1563 h 2844"/>
                <a:gd name="T26" fmla="*/ 1703 w 2060"/>
                <a:gd name="T27" fmla="*/ 1386 h 2844"/>
                <a:gd name="T28" fmla="*/ 1783 w 2060"/>
                <a:gd name="T29" fmla="*/ 1161 h 2844"/>
                <a:gd name="T30" fmla="*/ 1787 w 2060"/>
                <a:gd name="T31" fmla="*/ 858 h 2844"/>
                <a:gd name="T32" fmla="*/ 1659 w 2060"/>
                <a:gd name="T33" fmla="*/ 569 h 2844"/>
                <a:gd name="T34" fmla="*/ 1418 w 2060"/>
                <a:gd name="T35" fmla="*/ 359 h 2844"/>
                <a:gd name="T36" fmla="*/ 1100 w 2060"/>
                <a:gd name="T37" fmla="*/ 262 h 2844"/>
                <a:gd name="T38" fmla="*/ 1277 w 2060"/>
                <a:gd name="T39" fmla="*/ 30 h 2844"/>
                <a:gd name="T40" fmla="*/ 1637 w 2060"/>
                <a:gd name="T41" fmla="*/ 192 h 2844"/>
                <a:gd name="T42" fmla="*/ 1905 w 2060"/>
                <a:gd name="T43" fmla="*/ 468 h 2844"/>
                <a:gd name="T44" fmla="*/ 2046 w 2060"/>
                <a:gd name="T45" fmla="*/ 829 h 2844"/>
                <a:gd name="T46" fmla="*/ 2044 w 2060"/>
                <a:gd name="T47" fmla="*/ 1185 h 2844"/>
                <a:gd name="T48" fmla="*/ 1964 w 2060"/>
                <a:gd name="T49" fmla="*/ 1447 h 2844"/>
                <a:gd name="T50" fmla="*/ 1853 w 2060"/>
                <a:gd name="T51" fmla="*/ 1643 h 2844"/>
                <a:gd name="T52" fmla="*/ 1740 w 2060"/>
                <a:gd name="T53" fmla="*/ 1813 h 2844"/>
                <a:gd name="T54" fmla="*/ 1702 w 2060"/>
                <a:gd name="T55" fmla="*/ 1965 h 2844"/>
                <a:gd name="T56" fmla="*/ 1596 w 2060"/>
                <a:gd name="T57" fmla="*/ 2184 h 2844"/>
                <a:gd name="T58" fmla="*/ 1510 w 2060"/>
                <a:gd name="T59" fmla="*/ 2331 h 2844"/>
                <a:gd name="T60" fmla="*/ 1502 w 2060"/>
                <a:gd name="T61" fmla="*/ 2468 h 2844"/>
                <a:gd name="T62" fmla="*/ 1499 w 2060"/>
                <a:gd name="T63" fmla="*/ 2532 h 2844"/>
                <a:gd name="T64" fmla="*/ 1468 w 2060"/>
                <a:gd name="T65" fmla="*/ 2616 h 2844"/>
                <a:gd name="T66" fmla="*/ 1361 w 2060"/>
                <a:gd name="T67" fmla="*/ 2709 h 2844"/>
                <a:gd name="T68" fmla="*/ 1202 w 2060"/>
                <a:gd name="T69" fmla="*/ 2823 h 2844"/>
                <a:gd name="T70" fmla="*/ 904 w 2060"/>
                <a:gd name="T71" fmla="*/ 2842 h 2844"/>
                <a:gd name="T72" fmla="*/ 773 w 2060"/>
                <a:gd name="T73" fmla="*/ 2741 h 2844"/>
                <a:gd name="T74" fmla="*/ 616 w 2060"/>
                <a:gd name="T75" fmla="*/ 2648 h 2844"/>
                <a:gd name="T76" fmla="*/ 564 w 2060"/>
                <a:gd name="T77" fmla="*/ 2549 h 2844"/>
                <a:gd name="T78" fmla="*/ 560 w 2060"/>
                <a:gd name="T79" fmla="*/ 2505 h 2844"/>
                <a:gd name="T80" fmla="*/ 553 w 2060"/>
                <a:gd name="T81" fmla="*/ 2388 h 2844"/>
                <a:gd name="T82" fmla="*/ 546 w 2060"/>
                <a:gd name="T83" fmla="*/ 2257 h 2844"/>
                <a:gd name="T84" fmla="*/ 382 w 2060"/>
                <a:gd name="T85" fmla="*/ 2057 h 2844"/>
                <a:gd name="T86" fmla="*/ 345 w 2060"/>
                <a:gd name="T87" fmla="*/ 1868 h 2844"/>
                <a:gd name="T88" fmla="*/ 251 w 2060"/>
                <a:gd name="T89" fmla="*/ 1709 h 2844"/>
                <a:gd name="T90" fmla="*/ 139 w 2060"/>
                <a:gd name="T91" fmla="*/ 1532 h 2844"/>
                <a:gd name="T92" fmla="*/ 41 w 2060"/>
                <a:gd name="T93" fmla="*/ 1299 h 2844"/>
                <a:gd name="T94" fmla="*/ 0 w 2060"/>
                <a:gd name="T95" fmla="*/ 989 h 2844"/>
                <a:gd name="T96" fmla="*/ 81 w 2060"/>
                <a:gd name="T97" fmla="*/ 605 h 2844"/>
                <a:gd name="T98" fmla="*/ 302 w 2060"/>
                <a:gd name="T99" fmla="*/ 291 h 2844"/>
                <a:gd name="T100" fmla="*/ 630 w 2060"/>
                <a:gd name="T101" fmla="*/ 79 h 2844"/>
                <a:gd name="T102" fmla="*/ 1030 w 2060"/>
                <a:gd name="T103" fmla="*/ 0 h 2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60" h="2844">
                  <a:moveTo>
                    <a:pt x="1030" y="259"/>
                  </a:moveTo>
                  <a:lnTo>
                    <a:pt x="960" y="262"/>
                  </a:lnTo>
                  <a:lnTo>
                    <a:pt x="891" y="271"/>
                  </a:lnTo>
                  <a:lnTo>
                    <a:pt x="826" y="286"/>
                  </a:lnTo>
                  <a:lnTo>
                    <a:pt x="762" y="305"/>
                  </a:lnTo>
                  <a:lnTo>
                    <a:pt x="700" y="330"/>
                  </a:lnTo>
                  <a:lnTo>
                    <a:pt x="641" y="360"/>
                  </a:lnTo>
                  <a:lnTo>
                    <a:pt x="586" y="393"/>
                  </a:lnTo>
                  <a:lnTo>
                    <a:pt x="535" y="431"/>
                  </a:lnTo>
                  <a:lnTo>
                    <a:pt x="486" y="474"/>
                  </a:lnTo>
                  <a:lnTo>
                    <a:pt x="441" y="519"/>
                  </a:lnTo>
                  <a:lnTo>
                    <a:pt x="402" y="569"/>
                  </a:lnTo>
                  <a:lnTo>
                    <a:pt x="366" y="622"/>
                  </a:lnTo>
                  <a:lnTo>
                    <a:pt x="335" y="677"/>
                  </a:lnTo>
                  <a:lnTo>
                    <a:pt x="309" y="735"/>
                  </a:lnTo>
                  <a:lnTo>
                    <a:pt x="288" y="796"/>
                  </a:lnTo>
                  <a:lnTo>
                    <a:pt x="273" y="858"/>
                  </a:lnTo>
                  <a:lnTo>
                    <a:pt x="264" y="923"/>
                  </a:lnTo>
                  <a:lnTo>
                    <a:pt x="261" y="989"/>
                  </a:lnTo>
                  <a:lnTo>
                    <a:pt x="263" y="1051"/>
                  </a:lnTo>
                  <a:lnTo>
                    <a:pt x="268" y="1108"/>
                  </a:lnTo>
                  <a:lnTo>
                    <a:pt x="277" y="1161"/>
                  </a:lnTo>
                  <a:lnTo>
                    <a:pt x="288" y="1212"/>
                  </a:lnTo>
                  <a:lnTo>
                    <a:pt x="302" y="1260"/>
                  </a:lnTo>
                  <a:lnTo>
                    <a:pt x="318" y="1304"/>
                  </a:lnTo>
                  <a:lnTo>
                    <a:pt x="336" y="1346"/>
                  </a:lnTo>
                  <a:lnTo>
                    <a:pt x="356" y="1386"/>
                  </a:lnTo>
                  <a:lnTo>
                    <a:pt x="377" y="1424"/>
                  </a:lnTo>
                  <a:lnTo>
                    <a:pt x="399" y="1460"/>
                  </a:lnTo>
                  <a:lnTo>
                    <a:pt x="420" y="1495"/>
                  </a:lnTo>
                  <a:lnTo>
                    <a:pt x="444" y="1529"/>
                  </a:lnTo>
                  <a:lnTo>
                    <a:pt x="465" y="1562"/>
                  </a:lnTo>
                  <a:lnTo>
                    <a:pt x="490" y="1599"/>
                  </a:lnTo>
                  <a:lnTo>
                    <a:pt x="515" y="1636"/>
                  </a:lnTo>
                  <a:lnTo>
                    <a:pt x="538" y="1673"/>
                  </a:lnTo>
                  <a:lnTo>
                    <a:pt x="560" y="1710"/>
                  </a:lnTo>
                  <a:lnTo>
                    <a:pt x="578" y="1749"/>
                  </a:lnTo>
                  <a:lnTo>
                    <a:pt x="593" y="1788"/>
                  </a:lnTo>
                  <a:lnTo>
                    <a:pt x="604" y="1829"/>
                  </a:lnTo>
                  <a:lnTo>
                    <a:pt x="612" y="1872"/>
                  </a:lnTo>
                  <a:lnTo>
                    <a:pt x="614" y="1918"/>
                  </a:lnTo>
                  <a:lnTo>
                    <a:pt x="617" y="1943"/>
                  </a:lnTo>
                  <a:lnTo>
                    <a:pt x="627" y="1967"/>
                  </a:lnTo>
                  <a:lnTo>
                    <a:pt x="639" y="1990"/>
                  </a:lnTo>
                  <a:lnTo>
                    <a:pt x="656" y="2010"/>
                  </a:lnTo>
                  <a:lnTo>
                    <a:pt x="674" y="2028"/>
                  </a:lnTo>
                  <a:lnTo>
                    <a:pt x="694" y="2043"/>
                  </a:lnTo>
                  <a:lnTo>
                    <a:pt x="712" y="2057"/>
                  </a:lnTo>
                  <a:lnTo>
                    <a:pt x="1348" y="2057"/>
                  </a:lnTo>
                  <a:lnTo>
                    <a:pt x="1366" y="2043"/>
                  </a:lnTo>
                  <a:lnTo>
                    <a:pt x="1385" y="2028"/>
                  </a:lnTo>
                  <a:lnTo>
                    <a:pt x="1404" y="2010"/>
                  </a:lnTo>
                  <a:lnTo>
                    <a:pt x="1420" y="1990"/>
                  </a:lnTo>
                  <a:lnTo>
                    <a:pt x="1433" y="1967"/>
                  </a:lnTo>
                  <a:lnTo>
                    <a:pt x="1443" y="1943"/>
                  </a:lnTo>
                  <a:lnTo>
                    <a:pt x="1446" y="1918"/>
                  </a:lnTo>
                  <a:lnTo>
                    <a:pt x="1448" y="1872"/>
                  </a:lnTo>
                  <a:lnTo>
                    <a:pt x="1455" y="1829"/>
                  </a:lnTo>
                  <a:lnTo>
                    <a:pt x="1467" y="1788"/>
                  </a:lnTo>
                  <a:lnTo>
                    <a:pt x="1482" y="1749"/>
                  </a:lnTo>
                  <a:lnTo>
                    <a:pt x="1500" y="1711"/>
                  </a:lnTo>
                  <a:lnTo>
                    <a:pt x="1521" y="1673"/>
                  </a:lnTo>
                  <a:lnTo>
                    <a:pt x="1544" y="1636"/>
                  </a:lnTo>
                  <a:lnTo>
                    <a:pt x="1568" y="1600"/>
                  </a:lnTo>
                  <a:lnTo>
                    <a:pt x="1594" y="1563"/>
                  </a:lnTo>
                  <a:lnTo>
                    <a:pt x="1616" y="1530"/>
                  </a:lnTo>
                  <a:lnTo>
                    <a:pt x="1638" y="1496"/>
                  </a:lnTo>
                  <a:lnTo>
                    <a:pt x="1661" y="1461"/>
                  </a:lnTo>
                  <a:lnTo>
                    <a:pt x="1683" y="1424"/>
                  </a:lnTo>
                  <a:lnTo>
                    <a:pt x="1703" y="1386"/>
                  </a:lnTo>
                  <a:lnTo>
                    <a:pt x="1723" y="1346"/>
                  </a:lnTo>
                  <a:lnTo>
                    <a:pt x="1741" y="1304"/>
                  </a:lnTo>
                  <a:lnTo>
                    <a:pt x="1757" y="1260"/>
                  </a:lnTo>
                  <a:lnTo>
                    <a:pt x="1771" y="1212"/>
                  </a:lnTo>
                  <a:lnTo>
                    <a:pt x="1783" y="1161"/>
                  </a:lnTo>
                  <a:lnTo>
                    <a:pt x="1791" y="1108"/>
                  </a:lnTo>
                  <a:lnTo>
                    <a:pt x="1797" y="1051"/>
                  </a:lnTo>
                  <a:lnTo>
                    <a:pt x="1799" y="989"/>
                  </a:lnTo>
                  <a:lnTo>
                    <a:pt x="1796" y="923"/>
                  </a:lnTo>
                  <a:lnTo>
                    <a:pt x="1787" y="858"/>
                  </a:lnTo>
                  <a:lnTo>
                    <a:pt x="1771" y="795"/>
                  </a:lnTo>
                  <a:lnTo>
                    <a:pt x="1751" y="735"/>
                  </a:lnTo>
                  <a:lnTo>
                    <a:pt x="1726" y="677"/>
                  </a:lnTo>
                  <a:lnTo>
                    <a:pt x="1694" y="621"/>
                  </a:lnTo>
                  <a:lnTo>
                    <a:pt x="1659" y="569"/>
                  </a:lnTo>
                  <a:lnTo>
                    <a:pt x="1618" y="519"/>
                  </a:lnTo>
                  <a:lnTo>
                    <a:pt x="1573" y="474"/>
                  </a:lnTo>
                  <a:lnTo>
                    <a:pt x="1526" y="431"/>
                  </a:lnTo>
                  <a:lnTo>
                    <a:pt x="1473" y="392"/>
                  </a:lnTo>
                  <a:lnTo>
                    <a:pt x="1418" y="359"/>
                  </a:lnTo>
                  <a:lnTo>
                    <a:pt x="1360" y="330"/>
                  </a:lnTo>
                  <a:lnTo>
                    <a:pt x="1298" y="305"/>
                  </a:lnTo>
                  <a:lnTo>
                    <a:pt x="1234" y="286"/>
                  </a:lnTo>
                  <a:lnTo>
                    <a:pt x="1168" y="271"/>
                  </a:lnTo>
                  <a:lnTo>
                    <a:pt x="1100" y="262"/>
                  </a:lnTo>
                  <a:lnTo>
                    <a:pt x="1030" y="259"/>
                  </a:lnTo>
                  <a:close/>
                  <a:moveTo>
                    <a:pt x="1030" y="0"/>
                  </a:moveTo>
                  <a:lnTo>
                    <a:pt x="1114" y="4"/>
                  </a:lnTo>
                  <a:lnTo>
                    <a:pt x="1197" y="14"/>
                  </a:lnTo>
                  <a:lnTo>
                    <a:pt x="1277" y="30"/>
                  </a:lnTo>
                  <a:lnTo>
                    <a:pt x="1355" y="51"/>
                  </a:lnTo>
                  <a:lnTo>
                    <a:pt x="1430" y="79"/>
                  </a:lnTo>
                  <a:lnTo>
                    <a:pt x="1502" y="111"/>
                  </a:lnTo>
                  <a:lnTo>
                    <a:pt x="1571" y="149"/>
                  </a:lnTo>
                  <a:lnTo>
                    <a:pt x="1637" y="192"/>
                  </a:lnTo>
                  <a:lnTo>
                    <a:pt x="1699" y="239"/>
                  </a:lnTo>
                  <a:lnTo>
                    <a:pt x="1757" y="291"/>
                  </a:lnTo>
                  <a:lnTo>
                    <a:pt x="1811" y="346"/>
                  </a:lnTo>
                  <a:lnTo>
                    <a:pt x="1861" y="406"/>
                  </a:lnTo>
                  <a:lnTo>
                    <a:pt x="1905" y="468"/>
                  </a:lnTo>
                  <a:lnTo>
                    <a:pt x="1945" y="535"/>
                  </a:lnTo>
                  <a:lnTo>
                    <a:pt x="1979" y="605"/>
                  </a:lnTo>
                  <a:lnTo>
                    <a:pt x="2006" y="678"/>
                  </a:lnTo>
                  <a:lnTo>
                    <a:pt x="2030" y="752"/>
                  </a:lnTo>
                  <a:lnTo>
                    <a:pt x="2046" y="829"/>
                  </a:lnTo>
                  <a:lnTo>
                    <a:pt x="2056" y="908"/>
                  </a:lnTo>
                  <a:lnTo>
                    <a:pt x="2060" y="989"/>
                  </a:lnTo>
                  <a:lnTo>
                    <a:pt x="2057" y="1058"/>
                  </a:lnTo>
                  <a:lnTo>
                    <a:pt x="2052" y="1123"/>
                  </a:lnTo>
                  <a:lnTo>
                    <a:pt x="2044" y="1185"/>
                  </a:lnTo>
                  <a:lnTo>
                    <a:pt x="2032" y="1244"/>
                  </a:lnTo>
                  <a:lnTo>
                    <a:pt x="2018" y="1299"/>
                  </a:lnTo>
                  <a:lnTo>
                    <a:pt x="2002" y="1351"/>
                  </a:lnTo>
                  <a:lnTo>
                    <a:pt x="1983" y="1400"/>
                  </a:lnTo>
                  <a:lnTo>
                    <a:pt x="1964" y="1447"/>
                  </a:lnTo>
                  <a:lnTo>
                    <a:pt x="1943" y="1490"/>
                  </a:lnTo>
                  <a:lnTo>
                    <a:pt x="1921" y="1531"/>
                  </a:lnTo>
                  <a:lnTo>
                    <a:pt x="1898" y="1571"/>
                  </a:lnTo>
                  <a:lnTo>
                    <a:pt x="1876" y="1608"/>
                  </a:lnTo>
                  <a:lnTo>
                    <a:pt x="1853" y="1643"/>
                  </a:lnTo>
                  <a:lnTo>
                    <a:pt x="1831" y="1676"/>
                  </a:lnTo>
                  <a:lnTo>
                    <a:pt x="1809" y="1708"/>
                  </a:lnTo>
                  <a:lnTo>
                    <a:pt x="1783" y="1747"/>
                  </a:lnTo>
                  <a:lnTo>
                    <a:pt x="1760" y="1782"/>
                  </a:lnTo>
                  <a:lnTo>
                    <a:pt x="1740" y="1813"/>
                  </a:lnTo>
                  <a:lnTo>
                    <a:pt x="1726" y="1842"/>
                  </a:lnTo>
                  <a:lnTo>
                    <a:pt x="1715" y="1868"/>
                  </a:lnTo>
                  <a:lnTo>
                    <a:pt x="1707" y="1893"/>
                  </a:lnTo>
                  <a:lnTo>
                    <a:pt x="1705" y="1918"/>
                  </a:lnTo>
                  <a:lnTo>
                    <a:pt x="1702" y="1965"/>
                  </a:lnTo>
                  <a:lnTo>
                    <a:pt x="1693" y="2012"/>
                  </a:lnTo>
                  <a:lnTo>
                    <a:pt x="1678" y="2057"/>
                  </a:lnTo>
                  <a:lnTo>
                    <a:pt x="1655" y="2102"/>
                  </a:lnTo>
                  <a:lnTo>
                    <a:pt x="1629" y="2144"/>
                  </a:lnTo>
                  <a:lnTo>
                    <a:pt x="1596" y="2184"/>
                  </a:lnTo>
                  <a:lnTo>
                    <a:pt x="1557" y="2222"/>
                  </a:lnTo>
                  <a:lnTo>
                    <a:pt x="1514" y="2257"/>
                  </a:lnTo>
                  <a:lnTo>
                    <a:pt x="1513" y="2278"/>
                  </a:lnTo>
                  <a:lnTo>
                    <a:pt x="1512" y="2303"/>
                  </a:lnTo>
                  <a:lnTo>
                    <a:pt x="1510" y="2331"/>
                  </a:lnTo>
                  <a:lnTo>
                    <a:pt x="1509" y="2359"/>
                  </a:lnTo>
                  <a:lnTo>
                    <a:pt x="1506" y="2388"/>
                  </a:lnTo>
                  <a:lnTo>
                    <a:pt x="1505" y="2416"/>
                  </a:lnTo>
                  <a:lnTo>
                    <a:pt x="1503" y="2444"/>
                  </a:lnTo>
                  <a:lnTo>
                    <a:pt x="1502" y="2468"/>
                  </a:lnTo>
                  <a:lnTo>
                    <a:pt x="1501" y="2488"/>
                  </a:lnTo>
                  <a:lnTo>
                    <a:pt x="1500" y="2505"/>
                  </a:lnTo>
                  <a:lnTo>
                    <a:pt x="1500" y="2516"/>
                  </a:lnTo>
                  <a:lnTo>
                    <a:pt x="1499" y="2519"/>
                  </a:lnTo>
                  <a:lnTo>
                    <a:pt x="1499" y="2532"/>
                  </a:lnTo>
                  <a:lnTo>
                    <a:pt x="1497" y="2546"/>
                  </a:lnTo>
                  <a:lnTo>
                    <a:pt x="1493" y="2562"/>
                  </a:lnTo>
                  <a:lnTo>
                    <a:pt x="1487" y="2579"/>
                  </a:lnTo>
                  <a:lnTo>
                    <a:pt x="1479" y="2598"/>
                  </a:lnTo>
                  <a:lnTo>
                    <a:pt x="1468" y="2616"/>
                  </a:lnTo>
                  <a:lnTo>
                    <a:pt x="1454" y="2635"/>
                  </a:lnTo>
                  <a:lnTo>
                    <a:pt x="1437" y="2655"/>
                  </a:lnTo>
                  <a:lnTo>
                    <a:pt x="1416" y="2673"/>
                  </a:lnTo>
                  <a:lnTo>
                    <a:pt x="1390" y="2692"/>
                  </a:lnTo>
                  <a:lnTo>
                    <a:pt x="1361" y="2709"/>
                  </a:lnTo>
                  <a:lnTo>
                    <a:pt x="1327" y="2726"/>
                  </a:lnTo>
                  <a:lnTo>
                    <a:pt x="1286" y="2741"/>
                  </a:lnTo>
                  <a:lnTo>
                    <a:pt x="1263" y="2770"/>
                  </a:lnTo>
                  <a:lnTo>
                    <a:pt x="1234" y="2798"/>
                  </a:lnTo>
                  <a:lnTo>
                    <a:pt x="1202" y="2823"/>
                  </a:lnTo>
                  <a:lnTo>
                    <a:pt x="1180" y="2835"/>
                  </a:lnTo>
                  <a:lnTo>
                    <a:pt x="1155" y="2842"/>
                  </a:lnTo>
                  <a:lnTo>
                    <a:pt x="1130" y="2844"/>
                  </a:lnTo>
                  <a:lnTo>
                    <a:pt x="930" y="2844"/>
                  </a:lnTo>
                  <a:lnTo>
                    <a:pt x="904" y="2842"/>
                  </a:lnTo>
                  <a:lnTo>
                    <a:pt x="880" y="2835"/>
                  </a:lnTo>
                  <a:lnTo>
                    <a:pt x="857" y="2823"/>
                  </a:lnTo>
                  <a:lnTo>
                    <a:pt x="826" y="2798"/>
                  </a:lnTo>
                  <a:lnTo>
                    <a:pt x="797" y="2770"/>
                  </a:lnTo>
                  <a:lnTo>
                    <a:pt x="773" y="2741"/>
                  </a:lnTo>
                  <a:lnTo>
                    <a:pt x="731" y="2724"/>
                  </a:lnTo>
                  <a:lnTo>
                    <a:pt x="695" y="2707"/>
                  </a:lnTo>
                  <a:lnTo>
                    <a:pt x="663" y="2688"/>
                  </a:lnTo>
                  <a:lnTo>
                    <a:pt x="637" y="2668"/>
                  </a:lnTo>
                  <a:lnTo>
                    <a:pt x="616" y="2648"/>
                  </a:lnTo>
                  <a:lnTo>
                    <a:pt x="599" y="2627"/>
                  </a:lnTo>
                  <a:lnTo>
                    <a:pt x="586" y="2607"/>
                  </a:lnTo>
                  <a:lnTo>
                    <a:pt x="576" y="2586"/>
                  </a:lnTo>
                  <a:lnTo>
                    <a:pt x="569" y="2567"/>
                  </a:lnTo>
                  <a:lnTo>
                    <a:pt x="564" y="2549"/>
                  </a:lnTo>
                  <a:lnTo>
                    <a:pt x="562" y="2534"/>
                  </a:lnTo>
                  <a:lnTo>
                    <a:pt x="561" y="2519"/>
                  </a:lnTo>
                  <a:lnTo>
                    <a:pt x="561" y="2519"/>
                  </a:lnTo>
                  <a:lnTo>
                    <a:pt x="561" y="2516"/>
                  </a:lnTo>
                  <a:lnTo>
                    <a:pt x="560" y="2505"/>
                  </a:lnTo>
                  <a:lnTo>
                    <a:pt x="559" y="2488"/>
                  </a:lnTo>
                  <a:lnTo>
                    <a:pt x="557" y="2468"/>
                  </a:lnTo>
                  <a:lnTo>
                    <a:pt x="556" y="2444"/>
                  </a:lnTo>
                  <a:lnTo>
                    <a:pt x="554" y="2416"/>
                  </a:lnTo>
                  <a:lnTo>
                    <a:pt x="553" y="2388"/>
                  </a:lnTo>
                  <a:lnTo>
                    <a:pt x="551" y="2359"/>
                  </a:lnTo>
                  <a:lnTo>
                    <a:pt x="550" y="2331"/>
                  </a:lnTo>
                  <a:lnTo>
                    <a:pt x="548" y="2303"/>
                  </a:lnTo>
                  <a:lnTo>
                    <a:pt x="547" y="2278"/>
                  </a:lnTo>
                  <a:lnTo>
                    <a:pt x="546" y="2257"/>
                  </a:lnTo>
                  <a:lnTo>
                    <a:pt x="502" y="2222"/>
                  </a:lnTo>
                  <a:lnTo>
                    <a:pt x="464" y="2184"/>
                  </a:lnTo>
                  <a:lnTo>
                    <a:pt x="431" y="2144"/>
                  </a:lnTo>
                  <a:lnTo>
                    <a:pt x="404" y="2102"/>
                  </a:lnTo>
                  <a:lnTo>
                    <a:pt x="382" y="2057"/>
                  </a:lnTo>
                  <a:lnTo>
                    <a:pt x="367" y="2012"/>
                  </a:lnTo>
                  <a:lnTo>
                    <a:pt x="357" y="1965"/>
                  </a:lnTo>
                  <a:lnTo>
                    <a:pt x="354" y="1918"/>
                  </a:lnTo>
                  <a:lnTo>
                    <a:pt x="352" y="1893"/>
                  </a:lnTo>
                  <a:lnTo>
                    <a:pt x="345" y="1868"/>
                  </a:lnTo>
                  <a:lnTo>
                    <a:pt x="334" y="1842"/>
                  </a:lnTo>
                  <a:lnTo>
                    <a:pt x="319" y="1813"/>
                  </a:lnTo>
                  <a:lnTo>
                    <a:pt x="300" y="1782"/>
                  </a:lnTo>
                  <a:lnTo>
                    <a:pt x="278" y="1747"/>
                  </a:lnTo>
                  <a:lnTo>
                    <a:pt x="251" y="1709"/>
                  </a:lnTo>
                  <a:lnTo>
                    <a:pt x="230" y="1677"/>
                  </a:lnTo>
                  <a:lnTo>
                    <a:pt x="207" y="1643"/>
                  </a:lnTo>
                  <a:lnTo>
                    <a:pt x="184" y="1608"/>
                  </a:lnTo>
                  <a:lnTo>
                    <a:pt x="162" y="1571"/>
                  </a:lnTo>
                  <a:lnTo>
                    <a:pt x="139" y="1532"/>
                  </a:lnTo>
                  <a:lnTo>
                    <a:pt x="117" y="1490"/>
                  </a:lnTo>
                  <a:lnTo>
                    <a:pt x="96" y="1447"/>
                  </a:lnTo>
                  <a:lnTo>
                    <a:pt x="77" y="1400"/>
                  </a:lnTo>
                  <a:lnTo>
                    <a:pt x="57" y="1351"/>
                  </a:lnTo>
                  <a:lnTo>
                    <a:pt x="41" y="1299"/>
                  </a:lnTo>
                  <a:lnTo>
                    <a:pt x="28" y="1244"/>
                  </a:lnTo>
                  <a:lnTo>
                    <a:pt x="16" y="1185"/>
                  </a:lnTo>
                  <a:lnTo>
                    <a:pt x="7" y="1123"/>
                  </a:lnTo>
                  <a:lnTo>
                    <a:pt x="2" y="1058"/>
                  </a:lnTo>
                  <a:lnTo>
                    <a:pt x="0" y="989"/>
                  </a:lnTo>
                  <a:lnTo>
                    <a:pt x="3" y="908"/>
                  </a:lnTo>
                  <a:lnTo>
                    <a:pt x="14" y="829"/>
                  </a:lnTo>
                  <a:lnTo>
                    <a:pt x="30" y="752"/>
                  </a:lnTo>
                  <a:lnTo>
                    <a:pt x="53" y="678"/>
                  </a:lnTo>
                  <a:lnTo>
                    <a:pt x="81" y="605"/>
                  </a:lnTo>
                  <a:lnTo>
                    <a:pt x="115" y="535"/>
                  </a:lnTo>
                  <a:lnTo>
                    <a:pt x="154" y="468"/>
                  </a:lnTo>
                  <a:lnTo>
                    <a:pt x="199" y="406"/>
                  </a:lnTo>
                  <a:lnTo>
                    <a:pt x="249" y="346"/>
                  </a:lnTo>
                  <a:lnTo>
                    <a:pt x="302" y="291"/>
                  </a:lnTo>
                  <a:lnTo>
                    <a:pt x="361" y="239"/>
                  </a:lnTo>
                  <a:lnTo>
                    <a:pt x="422" y="192"/>
                  </a:lnTo>
                  <a:lnTo>
                    <a:pt x="488" y="149"/>
                  </a:lnTo>
                  <a:lnTo>
                    <a:pt x="557" y="111"/>
                  </a:lnTo>
                  <a:lnTo>
                    <a:pt x="630" y="79"/>
                  </a:lnTo>
                  <a:lnTo>
                    <a:pt x="705" y="51"/>
                  </a:lnTo>
                  <a:lnTo>
                    <a:pt x="783" y="30"/>
                  </a:lnTo>
                  <a:lnTo>
                    <a:pt x="863" y="14"/>
                  </a:lnTo>
                  <a:lnTo>
                    <a:pt x="946" y="4"/>
                  </a:lnTo>
                  <a:lnTo>
                    <a:pt x="10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Freeform 28">
              <a:extLst>
                <a:ext uri="{FF2B5EF4-FFF2-40B4-BE49-F238E27FC236}">
                  <a16:creationId xmlns:a16="http://schemas.microsoft.com/office/drawing/2014/main" id="{636C343C-180A-9649-86D4-AA9726A4F4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3075" y="1300163"/>
              <a:ext cx="14287" cy="36513"/>
            </a:xfrm>
            <a:custGeom>
              <a:avLst/>
              <a:gdLst>
                <a:gd name="T0" fmla="*/ 65 w 130"/>
                <a:gd name="T1" fmla="*/ 0 h 322"/>
                <a:gd name="T2" fmla="*/ 65 w 130"/>
                <a:gd name="T3" fmla="*/ 0 h 322"/>
                <a:gd name="T4" fmla="*/ 82 w 130"/>
                <a:gd name="T5" fmla="*/ 2 h 322"/>
                <a:gd name="T6" fmla="*/ 98 w 130"/>
                <a:gd name="T7" fmla="*/ 8 h 322"/>
                <a:gd name="T8" fmla="*/ 111 w 130"/>
                <a:gd name="T9" fmla="*/ 19 h 322"/>
                <a:gd name="T10" fmla="*/ 121 w 130"/>
                <a:gd name="T11" fmla="*/ 32 h 322"/>
                <a:gd name="T12" fmla="*/ 128 w 130"/>
                <a:gd name="T13" fmla="*/ 47 h 322"/>
                <a:gd name="T14" fmla="*/ 130 w 130"/>
                <a:gd name="T15" fmla="*/ 64 h 322"/>
                <a:gd name="T16" fmla="*/ 130 w 130"/>
                <a:gd name="T17" fmla="*/ 258 h 322"/>
                <a:gd name="T18" fmla="*/ 128 w 130"/>
                <a:gd name="T19" fmla="*/ 276 h 322"/>
                <a:gd name="T20" fmla="*/ 121 w 130"/>
                <a:gd name="T21" fmla="*/ 290 h 322"/>
                <a:gd name="T22" fmla="*/ 111 w 130"/>
                <a:gd name="T23" fmla="*/ 304 h 322"/>
                <a:gd name="T24" fmla="*/ 98 w 130"/>
                <a:gd name="T25" fmla="*/ 314 h 322"/>
                <a:gd name="T26" fmla="*/ 82 w 130"/>
                <a:gd name="T27" fmla="*/ 320 h 322"/>
                <a:gd name="T28" fmla="*/ 65 w 130"/>
                <a:gd name="T29" fmla="*/ 322 h 322"/>
                <a:gd name="T30" fmla="*/ 48 w 130"/>
                <a:gd name="T31" fmla="*/ 320 h 322"/>
                <a:gd name="T32" fmla="*/ 32 w 130"/>
                <a:gd name="T33" fmla="*/ 314 h 322"/>
                <a:gd name="T34" fmla="*/ 19 w 130"/>
                <a:gd name="T35" fmla="*/ 304 h 322"/>
                <a:gd name="T36" fmla="*/ 8 w 130"/>
                <a:gd name="T37" fmla="*/ 290 h 322"/>
                <a:gd name="T38" fmla="*/ 2 w 130"/>
                <a:gd name="T39" fmla="*/ 276 h 322"/>
                <a:gd name="T40" fmla="*/ 0 w 130"/>
                <a:gd name="T41" fmla="*/ 258 h 322"/>
                <a:gd name="T42" fmla="*/ 0 w 130"/>
                <a:gd name="T43" fmla="*/ 64 h 322"/>
                <a:gd name="T44" fmla="*/ 2 w 130"/>
                <a:gd name="T45" fmla="*/ 47 h 322"/>
                <a:gd name="T46" fmla="*/ 8 w 130"/>
                <a:gd name="T47" fmla="*/ 32 h 322"/>
                <a:gd name="T48" fmla="*/ 19 w 130"/>
                <a:gd name="T49" fmla="*/ 19 h 322"/>
                <a:gd name="T50" fmla="*/ 32 w 130"/>
                <a:gd name="T51" fmla="*/ 8 h 322"/>
                <a:gd name="T52" fmla="*/ 48 w 130"/>
                <a:gd name="T53" fmla="*/ 2 h 322"/>
                <a:gd name="T54" fmla="*/ 65 w 130"/>
                <a:gd name="T55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0" h="322">
                  <a:moveTo>
                    <a:pt x="65" y="0"/>
                  </a:moveTo>
                  <a:lnTo>
                    <a:pt x="65" y="0"/>
                  </a:lnTo>
                  <a:lnTo>
                    <a:pt x="82" y="2"/>
                  </a:lnTo>
                  <a:lnTo>
                    <a:pt x="98" y="8"/>
                  </a:lnTo>
                  <a:lnTo>
                    <a:pt x="111" y="19"/>
                  </a:lnTo>
                  <a:lnTo>
                    <a:pt x="121" y="32"/>
                  </a:lnTo>
                  <a:lnTo>
                    <a:pt x="128" y="47"/>
                  </a:lnTo>
                  <a:lnTo>
                    <a:pt x="130" y="64"/>
                  </a:lnTo>
                  <a:lnTo>
                    <a:pt x="130" y="258"/>
                  </a:lnTo>
                  <a:lnTo>
                    <a:pt x="128" y="276"/>
                  </a:lnTo>
                  <a:lnTo>
                    <a:pt x="121" y="290"/>
                  </a:lnTo>
                  <a:lnTo>
                    <a:pt x="111" y="304"/>
                  </a:lnTo>
                  <a:lnTo>
                    <a:pt x="98" y="314"/>
                  </a:lnTo>
                  <a:lnTo>
                    <a:pt x="82" y="320"/>
                  </a:lnTo>
                  <a:lnTo>
                    <a:pt x="65" y="322"/>
                  </a:lnTo>
                  <a:lnTo>
                    <a:pt x="48" y="320"/>
                  </a:lnTo>
                  <a:lnTo>
                    <a:pt x="32" y="314"/>
                  </a:lnTo>
                  <a:lnTo>
                    <a:pt x="19" y="304"/>
                  </a:lnTo>
                  <a:lnTo>
                    <a:pt x="8" y="290"/>
                  </a:lnTo>
                  <a:lnTo>
                    <a:pt x="2" y="276"/>
                  </a:lnTo>
                  <a:lnTo>
                    <a:pt x="0" y="258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2" y="8"/>
                  </a:lnTo>
                  <a:lnTo>
                    <a:pt x="48" y="2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Freeform 29">
              <a:extLst>
                <a:ext uri="{FF2B5EF4-FFF2-40B4-BE49-F238E27FC236}">
                  <a16:creationId xmlns:a16="http://schemas.microsoft.com/office/drawing/2014/main" id="{B956C705-EE8D-493D-FE96-0AF891E98D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8938" y="1320800"/>
              <a:ext cx="26987" cy="34925"/>
            </a:xfrm>
            <a:custGeom>
              <a:avLst/>
              <a:gdLst>
                <a:gd name="T0" fmla="*/ 65 w 228"/>
                <a:gd name="T1" fmla="*/ 0 h 298"/>
                <a:gd name="T2" fmla="*/ 82 w 228"/>
                <a:gd name="T3" fmla="*/ 2 h 298"/>
                <a:gd name="T4" fmla="*/ 97 w 228"/>
                <a:gd name="T5" fmla="*/ 9 h 298"/>
                <a:gd name="T6" fmla="*/ 111 w 228"/>
                <a:gd name="T7" fmla="*/ 19 h 298"/>
                <a:gd name="T8" fmla="*/ 121 w 228"/>
                <a:gd name="T9" fmla="*/ 33 h 298"/>
                <a:gd name="T10" fmla="*/ 219 w 228"/>
                <a:gd name="T11" fmla="*/ 201 h 298"/>
                <a:gd name="T12" fmla="*/ 225 w 228"/>
                <a:gd name="T13" fmla="*/ 217 h 298"/>
                <a:gd name="T14" fmla="*/ 228 w 228"/>
                <a:gd name="T15" fmla="*/ 234 h 298"/>
                <a:gd name="T16" fmla="*/ 225 w 228"/>
                <a:gd name="T17" fmla="*/ 250 h 298"/>
                <a:gd name="T18" fmla="*/ 219 w 228"/>
                <a:gd name="T19" fmla="*/ 265 h 298"/>
                <a:gd name="T20" fmla="*/ 209 w 228"/>
                <a:gd name="T21" fmla="*/ 279 h 298"/>
                <a:gd name="T22" fmla="*/ 196 w 228"/>
                <a:gd name="T23" fmla="*/ 290 h 298"/>
                <a:gd name="T24" fmla="*/ 180 w 228"/>
                <a:gd name="T25" fmla="*/ 296 h 298"/>
                <a:gd name="T26" fmla="*/ 163 w 228"/>
                <a:gd name="T27" fmla="*/ 298 h 298"/>
                <a:gd name="T28" fmla="*/ 146 w 228"/>
                <a:gd name="T29" fmla="*/ 296 h 298"/>
                <a:gd name="T30" fmla="*/ 131 w 228"/>
                <a:gd name="T31" fmla="*/ 290 h 298"/>
                <a:gd name="T32" fmla="*/ 117 w 228"/>
                <a:gd name="T33" fmla="*/ 279 h 298"/>
                <a:gd name="T34" fmla="*/ 106 w 228"/>
                <a:gd name="T35" fmla="*/ 265 h 298"/>
                <a:gd name="T36" fmla="*/ 8 w 228"/>
                <a:gd name="T37" fmla="*/ 97 h 298"/>
                <a:gd name="T38" fmla="*/ 2 w 228"/>
                <a:gd name="T39" fmla="*/ 82 h 298"/>
                <a:gd name="T40" fmla="*/ 0 w 228"/>
                <a:gd name="T41" fmla="*/ 65 h 298"/>
                <a:gd name="T42" fmla="*/ 2 w 228"/>
                <a:gd name="T43" fmla="*/ 49 h 298"/>
                <a:gd name="T44" fmla="*/ 8 w 228"/>
                <a:gd name="T45" fmla="*/ 33 h 298"/>
                <a:gd name="T46" fmla="*/ 19 w 228"/>
                <a:gd name="T47" fmla="*/ 20 h 298"/>
                <a:gd name="T48" fmla="*/ 32 w 228"/>
                <a:gd name="T49" fmla="*/ 10 h 298"/>
                <a:gd name="T50" fmla="*/ 49 w 228"/>
                <a:gd name="T51" fmla="*/ 2 h 298"/>
                <a:gd name="T52" fmla="*/ 65 w 228"/>
                <a:gd name="T53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8" h="298">
                  <a:moveTo>
                    <a:pt x="65" y="0"/>
                  </a:moveTo>
                  <a:lnTo>
                    <a:pt x="82" y="2"/>
                  </a:lnTo>
                  <a:lnTo>
                    <a:pt x="97" y="9"/>
                  </a:lnTo>
                  <a:lnTo>
                    <a:pt x="111" y="19"/>
                  </a:lnTo>
                  <a:lnTo>
                    <a:pt x="121" y="33"/>
                  </a:lnTo>
                  <a:lnTo>
                    <a:pt x="219" y="201"/>
                  </a:lnTo>
                  <a:lnTo>
                    <a:pt x="225" y="217"/>
                  </a:lnTo>
                  <a:lnTo>
                    <a:pt x="228" y="234"/>
                  </a:lnTo>
                  <a:lnTo>
                    <a:pt x="225" y="250"/>
                  </a:lnTo>
                  <a:lnTo>
                    <a:pt x="219" y="265"/>
                  </a:lnTo>
                  <a:lnTo>
                    <a:pt x="209" y="279"/>
                  </a:lnTo>
                  <a:lnTo>
                    <a:pt x="196" y="290"/>
                  </a:lnTo>
                  <a:lnTo>
                    <a:pt x="180" y="296"/>
                  </a:lnTo>
                  <a:lnTo>
                    <a:pt x="163" y="298"/>
                  </a:lnTo>
                  <a:lnTo>
                    <a:pt x="146" y="296"/>
                  </a:lnTo>
                  <a:lnTo>
                    <a:pt x="131" y="290"/>
                  </a:lnTo>
                  <a:lnTo>
                    <a:pt x="117" y="279"/>
                  </a:lnTo>
                  <a:lnTo>
                    <a:pt x="106" y="265"/>
                  </a:lnTo>
                  <a:lnTo>
                    <a:pt x="8" y="97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9"/>
                  </a:lnTo>
                  <a:lnTo>
                    <a:pt x="8" y="33"/>
                  </a:lnTo>
                  <a:lnTo>
                    <a:pt x="19" y="20"/>
                  </a:lnTo>
                  <a:lnTo>
                    <a:pt x="32" y="10"/>
                  </a:lnTo>
                  <a:lnTo>
                    <a:pt x="49" y="2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Freeform 30">
              <a:extLst>
                <a:ext uri="{FF2B5EF4-FFF2-40B4-BE49-F238E27FC236}">
                  <a16:creationId xmlns:a16="http://schemas.microsoft.com/office/drawing/2014/main" id="{5315D953-98B3-960A-2825-DB867EBD1A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8613" y="1382713"/>
              <a:ext cx="33337" cy="25400"/>
            </a:xfrm>
            <a:custGeom>
              <a:avLst/>
              <a:gdLst>
                <a:gd name="T0" fmla="*/ 65 w 299"/>
                <a:gd name="T1" fmla="*/ 0 h 226"/>
                <a:gd name="T2" fmla="*/ 81 w 299"/>
                <a:gd name="T3" fmla="*/ 2 h 226"/>
                <a:gd name="T4" fmla="*/ 98 w 299"/>
                <a:gd name="T5" fmla="*/ 8 h 226"/>
                <a:gd name="T6" fmla="*/ 267 w 299"/>
                <a:gd name="T7" fmla="*/ 104 h 226"/>
                <a:gd name="T8" fmla="*/ 281 w 299"/>
                <a:gd name="T9" fmla="*/ 116 h 226"/>
                <a:gd name="T10" fmla="*/ 290 w 299"/>
                <a:gd name="T11" fmla="*/ 129 h 226"/>
                <a:gd name="T12" fmla="*/ 297 w 299"/>
                <a:gd name="T13" fmla="*/ 144 h 226"/>
                <a:gd name="T14" fmla="*/ 299 w 299"/>
                <a:gd name="T15" fmla="*/ 160 h 226"/>
                <a:gd name="T16" fmla="*/ 297 w 299"/>
                <a:gd name="T17" fmla="*/ 177 h 226"/>
                <a:gd name="T18" fmla="*/ 290 w 299"/>
                <a:gd name="T19" fmla="*/ 193 h 226"/>
                <a:gd name="T20" fmla="*/ 280 w 299"/>
                <a:gd name="T21" fmla="*/ 207 h 226"/>
                <a:gd name="T22" fmla="*/ 266 w 299"/>
                <a:gd name="T23" fmla="*/ 217 h 226"/>
                <a:gd name="T24" fmla="*/ 250 w 299"/>
                <a:gd name="T25" fmla="*/ 224 h 226"/>
                <a:gd name="T26" fmla="*/ 234 w 299"/>
                <a:gd name="T27" fmla="*/ 226 h 226"/>
                <a:gd name="T28" fmla="*/ 217 w 299"/>
                <a:gd name="T29" fmla="*/ 224 h 226"/>
                <a:gd name="T30" fmla="*/ 201 w 299"/>
                <a:gd name="T31" fmla="*/ 216 h 226"/>
                <a:gd name="T32" fmla="*/ 32 w 299"/>
                <a:gd name="T33" fmla="*/ 120 h 226"/>
                <a:gd name="T34" fmla="*/ 18 w 299"/>
                <a:gd name="T35" fmla="*/ 110 h 226"/>
                <a:gd name="T36" fmla="*/ 8 w 299"/>
                <a:gd name="T37" fmla="*/ 96 h 226"/>
                <a:gd name="T38" fmla="*/ 2 w 299"/>
                <a:gd name="T39" fmla="*/ 81 h 226"/>
                <a:gd name="T40" fmla="*/ 0 w 299"/>
                <a:gd name="T41" fmla="*/ 64 h 226"/>
                <a:gd name="T42" fmla="*/ 2 w 299"/>
                <a:gd name="T43" fmla="*/ 47 h 226"/>
                <a:gd name="T44" fmla="*/ 8 w 299"/>
                <a:gd name="T45" fmla="*/ 31 h 226"/>
                <a:gd name="T46" fmla="*/ 19 w 299"/>
                <a:gd name="T47" fmla="*/ 18 h 226"/>
                <a:gd name="T48" fmla="*/ 33 w 299"/>
                <a:gd name="T49" fmla="*/ 8 h 226"/>
                <a:gd name="T50" fmla="*/ 48 w 299"/>
                <a:gd name="T51" fmla="*/ 2 h 226"/>
                <a:gd name="T52" fmla="*/ 65 w 299"/>
                <a:gd name="T5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9" h="226">
                  <a:moveTo>
                    <a:pt x="65" y="0"/>
                  </a:moveTo>
                  <a:lnTo>
                    <a:pt x="81" y="2"/>
                  </a:lnTo>
                  <a:lnTo>
                    <a:pt x="98" y="8"/>
                  </a:lnTo>
                  <a:lnTo>
                    <a:pt x="267" y="104"/>
                  </a:lnTo>
                  <a:lnTo>
                    <a:pt x="281" y="116"/>
                  </a:lnTo>
                  <a:lnTo>
                    <a:pt x="290" y="129"/>
                  </a:lnTo>
                  <a:lnTo>
                    <a:pt x="297" y="144"/>
                  </a:lnTo>
                  <a:lnTo>
                    <a:pt x="299" y="160"/>
                  </a:lnTo>
                  <a:lnTo>
                    <a:pt x="297" y="177"/>
                  </a:lnTo>
                  <a:lnTo>
                    <a:pt x="290" y="193"/>
                  </a:lnTo>
                  <a:lnTo>
                    <a:pt x="280" y="207"/>
                  </a:lnTo>
                  <a:lnTo>
                    <a:pt x="266" y="217"/>
                  </a:lnTo>
                  <a:lnTo>
                    <a:pt x="250" y="224"/>
                  </a:lnTo>
                  <a:lnTo>
                    <a:pt x="234" y="226"/>
                  </a:lnTo>
                  <a:lnTo>
                    <a:pt x="217" y="224"/>
                  </a:lnTo>
                  <a:lnTo>
                    <a:pt x="201" y="216"/>
                  </a:lnTo>
                  <a:lnTo>
                    <a:pt x="32" y="120"/>
                  </a:lnTo>
                  <a:lnTo>
                    <a:pt x="18" y="110"/>
                  </a:lnTo>
                  <a:lnTo>
                    <a:pt x="8" y="96"/>
                  </a:lnTo>
                  <a:lnTo>
                    <a:pt x="2" y="81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9" y="18"/>
                  </a:lnTo>
                  <a:lnTo>
                    <a:pt x="33" y="8"/>
                  </a:lnTo>
                  <a:lnTo>
                    <a:pt x="48" y="2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31">
              <a:extLst>
                <a:ext uri="{FF2B5EF4-FFF2-40B4-BE49-F238E27FC236}">
                  <a16:creationId xmlns:a16="http://schemas.microsoft.com/office/drawing/2014/main" id="{02095422-1481-B4AF-5B80-8C5AC1A3C4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6388" y="1463675"/>
              <a:ext cx="36512" cy="15875"/>
            </a:xfrm>
            <a:custGeom>
              <a:avLst/>
              <a:gdLst>
                <a:gd name="T0" fmla="*/ 65 w 325"/>
                <a:gd name="T1" fmla="*/ 0 h 129"/>
                <a:gd name="T2" fmla="*/ 261 w 325"/>
                <a:gd name="T3" fmla="*/ 0 h 129"/>
                <a:gd name="T4" fmla="*/ 278 w 325"/>
                <a:gd name="T5" fmla="*/ 3 h 129"/>
                <a:gd name="T6" fmla="*/ 294 w 325"/>
                <a:gd name="T7" fmla="*/ 9 h 129"/>
                <a:gd name="T8" fmla="*/ 306 w 325"/>
                <a:gd name="T9" fmla="*/ 19 h 129"/>
                <a:gd name="T10" fmla="*/ 317 w 325"/>
                <a:gd name="T11" fmla="*/ 32 h 129"/>
                <a:gd name="T12" fmla="*/ 323 w 325"/>
                <a:gd name="T13" fmla="*/ 47 h 129"/>
                <a:gd name="T14" fmla="*/ 325 w 325"/>
                <a:gd name="T15" fmla="*/ 65 h 129"/>
                <a:gd name="T16" fmla="*/ 323 w 325"/>
                <a:gd name="T17" fmla="*/ 82 h 129"/>
                <a:gd name="T18" fmla="*/ 317 w 325"/>
                <a:gd name="T19" fmla="*/ 97 h 129"/>
                <a:gd name="T20" fmla="*/ 306 w 325"/>
                <a:gd name="T21" fmla="*/ 110 h 129"/>
                <a:gd name="T22" fmla="*/ 294 w 325"/>
                <a:gd name="T23" fmla="*/ 120 h 129"/>
                <a:gd name="T24" fmla="*/ 278 w 325"/>
                <a:gd name="T25" fmla="*/ 127 h 129"/>
                <a:gd name="T26" fmla="*/ 261 w 325"/>
                <a:gd name="T27" fmla="*/ 129 h 129"/>
                <a:gd name="T28" fmla="*/ 65 w 325"/>
                <a:gd name="T29" fmla="*/ 129 h 129"/>
                <a:gd name="T30" fmla="*/ 48 w 325"/>
                <a:gd name="T31" fmla="*/ 127 h 129"/>
                <a:gd name="T32" fmla="*/ 33 w 325"/>
                <a:gd name="T33" fmla="*/ 120 h 129"/>
                <a:gd name="T34" fmla="*/ 19 w 325"/>
                <a:gd name="T35" fmla="*/ 110 h 129"/>
                <a:gd name="T36" fmla="*/ 10 w 325"/>
                <a:gd name="T37" fmla="*/ 97 h 129"/>
                <a:gd name="T38" fmla="*/ 2 w 325"/>
                <a:gd name="T39" fmla="*/ 82 h 129"/>
                <a:gd name="T40" fmla="*/ 0 w 325"/>
                <a:gd name="T41" fmla="*/ 65 h 129"/>
                <a:gd name="T42" fmla="*/ 2 w 325"/>
                <a:gd name="T43" fmla="*/ 47 h 129"/>
                <a:gd name="T44" fmla="*/ 10 w 325"/>
                <a:gd name="T45" fmla="*/ 32 h 129"/>
                <a:gd name="T46" fmla="*/ 19 w 325"/>
                <a:gd name="T47" fmla="*/ 19 h 129"/>
                <a:gd name="T48" fmla="*/ 33 w 325"/>
                <a:gd name="T49" fmla="*/ 9 h 129"/>
                <a:gd name="T50" fmla="*/ 48 w 325"/>
                <a:gd name="T51" fmla="*/ 3 h 129"/>
                <a:gd name="T52" fmla="*/ 65 w 325"/>
                <a:gd name="T5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5" h="129">
                  <a:moveTo>
                    <a:pt x="65" y="0"/>
                  </a:moveTo>
                  <a:lnTo>
                    <a:pt x="261" y="0"/>
                  </a:lnTo>
                  <a:lnTo>
                    <a:pt x="278" y="3"/>
                  </a:lnTo>
                  <a:lnTo>
                    <a:pt x="294" y="9"/>
                  </a:lnTo>
                  <a:lnTo>
                    <a:pt x="306" y="19"/>
                  </a:lnTo>
                  <a:lnTo>
                    <a:pt x="317" y="32"/>
                  </a:lnTo>
                  <a:lnTo>
                    <a:pt x="323" y="47"/>
                  </a:lnTo>
                  <a:lnTo>
                    <a:pt x="325" y="65"/>
                  </a:lnTo>
                  <a:lnTo>
                    <a:pt x="323" y="82"/>
                  </a:lnTo>
                  <a:lnTo>
                    <a:pt x="317" y="97"/>
                  </a:lnTo>
                  <a:lnTo>
                    <a:pt x="306" y="110"/>
                  </a:lnTo>
                  <a:lnTo>
                    <a:pt x="294" y="120"/>
                  </a:lnTo>
                  <a:lnTo>
                    <a:pt x="278" y="127"/>
                  </a:lnTo>
                  <a:lnTo>
                    <a:pt x="261" y="129"/>
                  </a:lnTo>
                  <a:lnTo>
                    <a:pt x="65" y="129"/>
                  </a:lnTo>
                  <a:lnTo>
                    <a:pt x="48" y="127"/>
                  </a:lnTo>
                  <a:lnTo>
                    <a:pt x="33" y="120"/>
                  </a:lnTo>
                  <a:lnTo>
                    <a:pt x="19" y="110"/>
                  </a:lnTo>
                  <a:lnTo>
                    <a:pt x="10" y="97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10" y="32"/>
                  </a:lnTo>
                  <a:lnTo>
                    <a:pt x="19" y="19"/>
                  </a:lnTo>
                  <a:lnTo>
                    <a:pt x="33" y="9"/>
                  </a:lnTo>
                  <a:lnTo>
                    <a:pt x="48" y="3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Freeform 32">
              <a:extLst>
                <a:ext uri="{FF2B5EF4-FFF2-40B4-BE49-F238E27FC236}">
                  <a16:creationId xmlns:a16="http://schemas.microsoft.com/office/drawing/2014/main" id="{BFA4116A-B549-3A14-6881-4EE05DB79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8613" y="1536700"/>
              <a:ext cx="33337" cy="25400"/>
            </a:xfrm>
            <a:custGeom>
              <a:avLst/>
              <a:gdLst>
                <a:gd name="T0" fmla="*/ 234 w 299"/>
                <a:gd name="T1" fmla="*/ 0 h 227"/>
                <a:gd name="T2" fmla="*/ 251 w 299"/>
                <a:gd name="T3" fmla="*/ 3 h 227"/>
                <a:gd name="T4" fmla="*/ 266 w 299"/>
                <a:gd name="T5" fmla="*/ 9 h 227"/>
                <a:gd name="T6" fmla="*/ 280 w 299"/>
                <a:gd name="T7" fmla="*/ 19 h 227"/>
                <a:gd name="T8" fmla="*/ 290 w 299"/>
                <a:gd name="T9" fmla="*/ 33 h 227"/>
                <a:gd name="T10" fmla="*/ 297 w 299"/>
                <a:gd name="T11" fmla="*/ 49 h 227"/>
                <a:gd name="T12" fmla="*/ 299 w 299"/>
                <a:gd name="T13" fmla="*/ 66 h 227"/>
                <a:gd name="T14" fmla="*/ 297 w 299"/>
                <a:gd name="T15" fmla="*/ 82 h 227"/>
                <a:gd name="T16" fmla="*/ 290 w 299"/>
                <a:gd name="T17" fmla="*/ 97 h 227"/>
                <a:gd name="T18" fmla="*/ 280 w 299"/>
                <a:gd name="T19" fmla="*/ 111 h 227"/>
                <a:gd name="T20" fmla="*/ 267 w 299"/>
                <a:gd name="T21" fmla="*/ 122 h 227"/>
                <a:gd name="T22" fmla="*/ 98 w 299"/>
                <a:gd name="T23" fmla="*/ 218 h 227"/>
                <a:gd name="T24" fmla="*/ 82 w 299"/>
                <a:gd name="T25" fmla="*/ 224 h 227"/>
                <a:gd name="T26" fmla="*/ 65 w 299"/>
                <a:gd name="T27" fmla="*/ 227 h 227"/>
                <a:gd name="T28" fmla="*/ 48 w 299"/>
                <a:gd name="T29" fmla="*/ 224 h 227"/>
                <a:gd name="T30" fmla="*/ 33 w 299"/>
                <a:gd name="T31" fmla="*/ 219 h 227"/>
                <a:gd name="T32" fmla="*/ 19 w 299"/>
                <a:gd name="T33" fmla="*/ 208 h 227"/>
                <a:gd name="T34" fmla="*/ 8 w 299"/>
                <a:gd name="T35" fmla="*/ 195 h 227"/>
                <a:gd name="T36" fmla="*/ 2 w 299"/>
                <a:gd name="T37" fmla="*/ 179 h 227"/>
                <a:gd name="T38" fmla="*/ 0 w 299"/>
                <a:gd name="T39" fmla="*/ 162 h 227"/>
                <a:gd name="T40" fmla="*/ 2 w 299"/>
                <a:gd name="T41" fmla="*/ 146 h 227"/>
                <a:gd name="T42" fmla="*/ 8 w 299"/>
                <a:gd name="T43" fmla="*/ 130 h 227"/>
                <a:gd name="T44" fmla="*/ 18 w 299"/>
                <a:gd name="T45" fmla="*/ 117 h 227"/>
                <a:gd name="T46" fmla="*/ 32 w 299"/>
                <a:gd name="T47" fmla="*/ 107 h 227"/>
                <a:gd name="T48" fmla="*/ 201 w 299"/>
                <a:gd name="T49" fmla="*/ 10 h 227"/>
                <a:gd name="T50" fmla="*/ 218 w 299"/>
                <a:gd name="T51" fmla="*/ 2 h 227"/>
                <a:gd name="T52" fmla="*/ 234 w 299"/>
                <a:gd name="T5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9" h="227">
                  <a:moveTo>
                    <a:pt x="234" y="0"/>
                  </a:moveTo>
                  <a:lnTo>
                    <a:pt x="251" y="3"/>
                  </a:lnTo>
                  <a:lnTo>
                    <a:pt x="266" y="9"/>
                  </a:lnTo>
                  <a:lnTo>
                    <a:pt x="280" y="19"/>
                  </a:lnTo>
                  <a:lnTo>
                    <a:pt x="290" y="33"/>
                  </a:lnTo>
                  <a:lnTo>
                    <a:pt x="297" y="49"/>
                  </a:lnTo>
                  <a:lnTo>
                    <a:pt x="299" y="66"/>
                  </a:lnTo>
                  <a:lnTo>
                    <a:pt x="297" y="82"/>
                  </a:lnTo>
                  <a:lnTo>
                    <a:pt x="290" y="97"/>
                  </a:lnTo>
                  <a:lnTo>
                    <a:pt x="280" y="111"/>
                  </a:lnTo>
                  <a:lnTo>
                    <a:pt x="267" y="122"/>
                  </a:lnTo>
                  <a:lnTo>
                    <a:pt x="98" y="218"/>
                  </a:lnTo>
                  <a:lnTo>
                    <a:pt x="82" y="224"/>
                  </a:lnTo>
                  <a:lnTo>
                    <a:pt x="65" y="227"/>
                  </a:lnTo>
                  <a:lnTo>
                    <a:pt x="48" y="224"/>
                  </a:lnTo>
                  <a:lnTo>
                    <a:pt x="33" y="219"/>
                  </a:lnTo>
                  <a:lnTo>
                    <a:pt x="19" y="208"/>
                  </a:lnTo>
                  <a:lnTo>
                    <a:pt x="8" y="195"/>
                  </a:lnTo>
                  <a:lnTo>
                    <a:pt x="2" y="179"/>
                  </a:lnTo>
                  <a:lnTo>
                    <a:pt x="0" y="162"/>
                  </a:lnTo>
                  <a:lnTo>
                    <a:pt x="2" y="146"/>
                  </a:lnTo>
                  <a:lnTo>
                    <a:pt x="8" y="130"/>
                  </a:lnTo>
                  <a:lnTo>
                    <a:pt x="18" y="117"/>
                  </a:lnTo>
                  <a:lnTo>
                    <a:pt x="32" y="107"/>
                  </a:lnTo>
                  <a:lnTo>
                    <a:pt x="201" y="10"/>
                  </a:lnTo>
                  <a:lnTo>
                    <a:pt x="218" y="2"/>
                  </a:lnTo>
                  <a:lnTo>
                    <a:pt x="2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Freeform 33">
              <a:extLst>
                <a:ext uri="{FF2B5EF4-FFF2-40B4-BE49-F238E27FC236}">
                  <a16:creationId xmlns:a16="http://schemas.microsoft.com/office/drawing/2014/main" id="{DD8C907B-D033-9C5E-A9D2-A7D5E8AE1A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6900" y="1536700"/>
              <a:ext cx="34925" cy="25400"/>
            </a:xfrm>
            <a:custGeom>
              <a:avLst/>
              <a:gdLst>
                <a:gd name="T0" fmla="*/ 65 w 299"/>
                <a:gd name="T1" fmla="*/ 0 h 227"/>
                <a:gd name="T2" fmla="*/ 82 w 299"/>
                <a:gd name="T3" fmla="*/ 2 h 227"/>
                <a:gd name="T4" fmla="*/ 98 w 299"/>
                <a:gd name="T5" fmla="*/ 10 h 227"/>
                <a:gd name="T6" fmla="*/ 267 w 299"/>
                <a:gd name="T7" fmla="*/ 107 h 227"/>
                <a:gd name="T8" fmla="*/ 281 w 299"/>
                <a:gd name="T9" fmla="*/ 117 h 227"/>
                <a:gd name="T10" fmla="*/ 290 w 299"/>
                <a:gd name="T11" fmla="*/ 130 h 227"/>
                <a:gd name="T12" fmla="*/ 297 w 299"/>
                <a:gd name="T13" fmla="*/ 146 h 227"/>
                <a:gd name="T14" fmla="*/ 299 w 299"/>
                <a:gd name="T15" fmla="*/ 162 h 227"/>
                <a:gd name="T16" fmla="*/ 297 w 299"/>
                <a:gd name="T17" fmla="*/ 179 h 227"/>
                <a:gd name="T18" fmla="*/ 290 w 299"/>
                <a:gd name="T19" fmla="*/ 195 h 227"/>
                <a:gd name="T20" fmla="*/ 280 w 299"/>
                <a:gd name="T21" fmla="*/ 208 h 227"/>
                <a:gd name="T22" fmla="*/ 266 w 299"/>
                <a:gd name="T23" fmla="*/ 219 h 227"/>
                <a:gd name="T24" fmla="*/ 251 w 299"/>
                <a:gd name="T25" fmla="*/ 224 h 227"/>
                <a:gd name="T26" fmla="*/ 234 w 299"/>
                <a:gd name="T27" fmla="*/ 227 h 227"/>
                <a:gd name="T28" fmla="*/ 217 w 299"/>
                <a:gd name="T29" fmla="*/ 224 h 227"/>
                <a:gd name="T30" fmla="*/ 201 w 299"/>
                <a:gd name="T31" fmla="*/ 218 h 227"/>
                <a:gd name="T32" fmla="*/ 32 w 299"/>
                <a:gd name="T33" fmla="*/ 122 h 227"/>
                <a:gd name="T34" fmla="*/ 19 w 299"/>
                <a:gd name="T35" fmla="*/ 111 h 227"/>
                <a:gd name="T36" fmla="*/ 8 w 299"/>
                <a:gd name="T37" fmla="*/ 97 h 227"/>
                <a:gd name="T38" fmla="*/ 2 w 299"/>
                <a:gd name="T39" fmla="*/ 82 h 227"/>
                <a:gd name="T40" fmla="*/ 0 w 299"/>
                <a:gd name="T41" fmla="*/ 66 h 227"/>
                <a:gd name="T42" fmla="*/ 2 w 299"/>
                <a:gd name="T43" fmla="*/ 49 h 227"/>
                <a:gd name="T44" fmla="*/ 8 w 299"/>
                <a:gd name="T45" fmla="*/ 33 h 227"/>
                <a:gd name="T46" fmla="*/ 19 w 299"/>
                <a:gd name="T47" fmla="*/ 19 h 227"/>
                <a:gd name="T48" fmla="*/ 33 w 299"/>
                <a:gd name="T49" fmla="*/ 9 h 227"/>
                <a:gd name="T50" fmla="*/ 48 w 299"/>
                <a:gd name="T51" fmla="*/ 3 h 227"/>
                <a:gd name="T52" fmla="*/ 65 w 299"/>
                <a:gd name="T5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9" h="227">
                  <a:moveTo>
                    <a:pt x="65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267" y="107"/>
                  </a:lnTo>
                  <a:lnTo>
                    <a:pt x="281" y="117"/>
                  </a:lnTo>
                  <a:lnTo>
                    <a:pt x="290" y="130"/>
                  </a:lnTo>
                  <a:lnTo>
                    <a:pt x="297" y="146"/>
                  </a:lnTo>
                  <a:lnTo>
                    <a:pt x="299" y="162"/>
                  </a:lnTo>
                  <a:lnTo>
                    <a:pt x="297" y="179"/>
                  </a:lnTo>
                  <a:lnTo>
                    <a:pt x="290" y="195"/>
                  </a:lnTo>
                  <a:lnTo>
                    <a:pt x="280" y="208"/>
                  </a:lnTo>
                  <a:lnTo>
                    <a:pt x="266" y="219"/>
                  </a:lnTo>
                  <a:lnTo>
                    <a:pt x="251" y="224"/>
                  </a:lnTo>
                  <a:lnTo>
                    <a:pt x="234" y="227"/>
                  </a:lnTo>
                  <a:lnTo>
                    <a:pt x="217" y="224"/>
                  </a:lnTo>
                  <a:lnTo>
                    <a:pt x="201" y="218"/>
                  </a:lnTo>
                  <a:lnTo>
                    <a:pt x="32" y="122"/>
                  </a:lnTo>
                  <a:lnTo>
                    <a:pt x="19" y="111"/>
                  </a:lnTo>
                  <a:lnTo>
                    <a:pt x="8" y="97"/>
                  </a:lnTo>
                  <a:lnTo>
                    <a:pt x="2" y="82"/>
                  </a:lnTo>
                  <a:lnTo>
                    <a:pt x="0" y="66"/>
                  </a:lnTo>
                  <a:lnTo>
                    <a:pt x="2" y="49"/>
                  </a:lnTo>
                  <a:lnTo>
                    <a:pt x="8" y="33"/>
                  </a:lnTo>
                  <a:lnTo>
                    <a:pt x="19" y="19"/>
                  </a:lnTo>
                  <a:lnTo>
                    <a:pt x="33" y="9"/>
                  </a:lnTo>
                  <a:lnTo>
                    <a:pt x="48" y="3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Freeform 34">
              <a:extLst>
                <a:ext uri="{FF2B5EF4-FFF2-40B4-BE49-F238E27FC236}">
                  <a16:creationId xmlns:a16="http://schemas.microsoft.com/office/drawing/2014/main" id="{B10F904D-B884-7D0B-9949-B4132DCF3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5950" y="1463675"/>
              <a:ext cx="38100" cy="15875"/>
            </a:xfrm>
            <a:custGeom>
              <a:avLst/>
              <a:gdLst>
                <a:gd name="T0" fmla="*/ 65 w 326"/>
                <a:gd name="T1" fmla="*/ 0 h 129"/>
                <a:gd name="T2" fmla="*/ 261 w 326"/>
                <a:gd name="T3" fmla="*/ 0 h 129"/>
                <a:gd name="T4" fmla="*/ 278 w 326"/>
                <a:gd name="T5" fmla="*/ 3 h 129"/>
                <a:gd name="T6" fmla="*/ 294 w 326"/>
                <a:gd name="T7" fmla="*/ 9 h 129"/>
                <a:gd name="T8" fmla="*/ 306 w 326"/>
                <a:gd name="T9" fmla="*/ 19 h 129"/>
                <a:gd name="T10" fmla="*/ 316 w 326"/>
                <a:gd name="T11" fmla="*/ 32 h 129"/>
                <a:gd name="T12" fmla="*/ 324 w 326"/>
                <a:gd name="T13" fmla="*/ 47 h 129"/>
                <a:gd name="T14" fmla="*/ 326 w 326"/>
                <a:gd name="T15" fmla="*/ 65 h 129"/>
                <a:gd name="T16" fmla="*/ 324 w 326"/>
                <a:gd name="T17" fmla="*/ 82 h 129"/>
                <a:gd name="T18" fmla="*/ 316 w 326"/>
                <a:gd name="T19" fmla="*/ 97 h 129"/>
                <a:gd name="T20" fmla="*/ 306 w 326"/>
                <a:gd name="T21" fmla="*/ 110 h 129"/>
                <a:gd name="T22" fmla="*/ 294 w 326"/>
                <a:gd name="T23" fmla="*/ 120 h 129"/>
                <a:gd name="T24" fmla="*/ 278 w 326"/>
                <a:gd name="T25" fmla="*/ 127 h 129"/>
                <a:gd name="T26" fmla="*/ 261 w 326"/>
                <a:gd name="T27" fmla="*/ 129 h 129"/>
                <a:gd name="T28" fmla="*/ 65 w 326"/>
                <a:gd name="T29" fmla="*/ 129 h 129"/>
                <a:gd name="T30" fmla="*/ 48 w 326"/>
                <a:gd name="T31" fmla="*/ 127 h 129"/>
                <a:gd name="T32" fmla="*/ 32 w 326"/>
                <a:gd name="T33" fmla="*/ 120 h 129"/>
                <a:gd name="T34" fmla="*/ 19 w 326"/>
                <a:gd name="T35" fmla="*/ 110 h 129"/>
                <a:gd name="T36" fmla="*/ 9 w 326"/>
                <a:gd name="T37" fmla="*/ 97 h 129"/>
                <a:gd name="T38" fmla="*/ 2 w 326"/>
                <a:gd name="T39" fmla="*/ 82 h 129"/>
                <a:gd name="T40" fmla="*/ 0 w 326"/>
                <a:gd name="T41" fmla="*/ 65 h 129"/>
                <a:gd name="T42" fmla="*/ 2 w 326"/>
                <a:gd name="T43" fmla="*/ 47 h 129"/>
                <a:gd name="T44" fmla="*/ 9 w 326"/>
                <a:gd name="T45" fmla="*/ 32 h 129"/>
                <a:gd name="T46" fmla="*/ 19 w 326"/>
                <a:gd name="T47" fmla="*/ 19 h 129"/>
                <a:gd name="T48" fmla="*/ 32 w 326"/>
                <a:gd name="T49" fmla="*/ 9 h 129"/>
                <a:gd name="T50" fmla="*/ 48 w 326"/>
                <a:gd name="T51" fmla="*/ 3 h 129"/>
                <a:gd name="T52" fmla="*/ 65 w 326"/>
                <a:gd name="T5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6" h="129">
                  <a:moveTo>
                    <a:pt x="65" y="0"/>
                  </a:moveTo>
                  <a:lnTo>
                    <a:pt x="261" y="0"/>
                  </a:lnTo>
                  <a:lnTo>
                    <a:pt x="278" y="3"/>
                  </a:lnTo>
                  <a:lnTo>
                    <a:pt x="294" y="9"/>
                  </a:lnTo>
                  <a:lnTo>
                    <a:pt x="306" y="19"/>
                  </a:lnTo>
                  <a:lnTo>
                    <a:pt x="316" y="32"/>
                  </a:lnTo>
                  <a:lnTo>
                    <a:pt x="324" y="47"/>
                  </a:lnTo>
                  <a:lnTo>
                    <a:pt x="326" y="65"/>
                  </a:lnTo>
                  <a:lnTo>
                    <a:pt x="324" y="82"/>
                  </a:lnTo>
                  <a:lnTo>
                    <a:pt x="316" y="97"/>
                  </a:lnTo>
                  <a:lnTo>
                    <a:pt x="306" y="110"/>
                  </a:lnTo>
                  <a:lnTo>
                    <a:pt x="294" y="120"/>
                  </a:lnTo>
                  <a:lnTo>
                    <a:pt x="278" y="127"/>
                  </a:lnTo>
                  <a:lnTo>
                    <a:pt x="261" y="129"/>
                  </a:lnTo>
                  <a:lnTo>
                    <a:pt x="65" y="129"/>
                  </a:lnTo>
                  <a:lnTo>
                    <a:pt x="48" y="127"/>
                  </a:lnTo>
                  <a:lnTo>
                    <a:pt x="32" y="120"/>
                  </a:lnTo>
                  <a:lnTo>
                    <a:pt x="19" y="110"/>
                  </a:lnTo>
                  <a:lnTo>
                    <a:pt x="9" y="97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9" y="32"/>
                  </a:lnTo>
                  <a:lnTo>
                    <a:pt x="19" y="19"/>
                  </a:lnTo>
                  <a:lnTo>
                    <a:pt x="32" y="9"/>
                  </a:lnTo>
                  <a:lnTo>
                    <a:pt x="48" y="3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Freeform 35">
              <a:extLst>
                <a:ext uri="{FF2B5EF4-FFF2-40B4-BE49-F238E27FC236}">
                  <a16:creationId xmlns:a16="http://schemas.microsoft.com/office/drawing/2014/main" id="{836414B5-F660-80CD-066F-7D35059BA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6900" y="1382713"/>
              <a:ext cx="34925" cy="25400"/>
            </a:xfrm>
            <a:custGeom>
              <a:avLst/>
              <a:gdLst>
                <a:gd name="T0" fmla="*/ 234 w 299"/>
                <a:gd name="T1" fmla="*/ 0 h 226"/>
                <a:gd name="T2" fmla="*/ 251 w 299"/>
                <a:gd name="T3" fmla="*/ 2 h 226"/>
                <a:gd name="T4" fmla="*/ 266 w 299"/>
                <a:gd name="T5" fmla="*/ 8 h 226"/>
                <a:gd name="T6" fmla="*/ 280 w 299"/>
                <a:gd name="T7" fmla="*/ 18 h 226"/>
                <a:gd name="T8" fmla="*/ 290 w 299"/>
                <a:gd name="T9" fmla="*/ 31 h 226"/>
                <a:gd name="T10" fmla="*/ 297 w 299"/>
                <a:gd name="T11" fmla="*/ 47 h 226"/>
                <a:gd name="T12" fmla="*/ 299 w 299"/>
                <a:gd name="T13" fmla="*/ 64 h 226"/>
                <a:gd name="T14" fmla="*/ 297 w 299"/>
                <a:gd name="T15" fmla="*/ 81 h 226"/>
                <a:gd name="T16" fmla="*/ 290 w 299"/>
                <a:gd name="T17" fmla="*/ 96 h 226"/>
                <a:gd name="T18" fmla="*/ 281 w 299"/>
                <a:gd name="T19" fmla="*/ 110 h 226"/>
                <a:gd name="T20" fmla="*/ 267 w 299"/>
                <a:gd name="T21" fmla="*/ 120 h 226"/>
                <a:gd name="T22" fmla="*/ 98 w 299"/>
                <a:gd name="T23" fmla="*/ 216 h 226"/>
                <a:gd name="T24" fmla="*/ 82 w 299"/>
                <a:gd name="T25" fmla="*/ 224 h 226"/>
                <a:gd name="T26" fmla="*/ 65 w 299"/>
                <a:gd name="T27" fmla="*/ 226 h 226"/>
                <a:gd name="T28" fmla="*/ 49 w 299"/>
                <a:gd name="T29" fmla="*/ 224 h 226"/>
                <a:gd name="T30" fmla="*/ 33 w 299"/>
                <a:gd name="T31" fmla="*/ 217 h 226"/>
                <a:gd name="T32" fmla="*/ 19 w 299"/>
                <a:gd name="T33" fmla="*/ 207 h 226"/>
                <a:gd name="T34" fmla="*/ 8 w 299"/>
                <a:gd name="T35" fmla="*/ 193 h 226"/>
                <a:gd name="T36" fmla="*/ 2 w 299"/>
                <a:gd name="T37" fmla="*/ 177 h 226"/>
                <a:gd name="T38" fmla="*/ 0 w 299"/>
                <a:gd name="T39" fmla="*/ 160 h 226"/>
                <a:gd name="T40" fmla="*/ 2 w 299"/>
                <a:gd name="T41" fmla="*/ 144 h 226"/>
                <a:gd name="T42" fmla="*/ 8 w 299"/>
                <a:gd name="T43" fmla="*/ 129 h 226"/>
                <a:gd name="T44" fmla="*/ 19 w 299"/>
                <a:gd name="T45" fmla="*/ 116 h 226"/>
                <a:gd name="T46" fmla="*/ 32 w 299"/>
                <a:gd name="T47" fmla="*/ 104 h 226"/>
                <a:gd name="T48" fmla="*/ 201 w 299"/>
                <a:gd name="T49" fmla="*/ 8 h 226"/>
                <a:gd name="T50" fmla="*/ 218 w 299"/>
                <a:gd name="T51" fmla="*/ 2 h 226"/>
                <a:gd name="T52" fmla="*/ 234 w 299"/>
                <a:gd name="T5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9" h="226">
                  <a:moveTo>
                    <a:pt x="234" y="0"/>
                  </a:moveTo>
                  <a:lnTo>
                    <a:pt x="251" y="2"/>
                  </a:lnTo>
                  <a:lnTo>
                    <a:pt x="266" y="8"/>
                  </a:lnTo>
                  <a:lnTo>
                    <a:pt x="280" y="18"/>
                  </a:lnTo>
                  <a:lnTo>
                    <a:pt x="290" y="31"/>
                  </a:lnTo>
                  <a:lnTo>
                    <a:pt x="297" y="47"/>
                  </a:lnTo>
                  <a:lnTo>
                    <a:pt x="299" y="64"/>
                  </a:lnTo>
                  <a:lnTo>
                    <a:pt x="297" y="81"/>
                  </a:lnTo>
                  <a:lnTo>
                    <a:pt x="290" y="96"/>
                  </a:lnTo>
                  <a:lnTo>
                    <a:pt x="281" y="110"/>
                  </a:lnTo>
                  <a:lnTo>
                    <a:pt x="267" y="120"/>
                  </a:lnTo>
                  <a:lnTo>
                    <a:pt x="98" y="216"/>
                  </a:lnTo>
                  <a:lnTo>
                    <a:pt x="82" y="224"/>
                  </a:lnTo>
                  <a:lnTo>
                    <a:pt x="65" y="226"/>
                  </a:lnTo>
                  <a:lnTo>
                    <a:pt x="49" y="224"/>
                  </a:lnTo>
                  <a:lnTo>
                    <a:pt x="33" y="217"/>
                  </a:lnTo>
                  <a:lnTo>
                    <a:pt x="19" y="207"/>
                  </a:lnTo>
                  <a:lnTo>
                    <a:pt x="8" y="193"/>
                  </a:lnTo>
                  <a:lnTo>
                    <a:pt x="2" y="177"/>
                  </a:lnTo>
                  <a:lnTo>
                    <a:pt x="0" y="160"/>
                  </a:lnTo>
                  <a:lnTo>
                    <a:pt x="2" y="144"/>
                  </a:lnTo>
                  <a:lnTo>
                    <a:pt x="8" y="129"/>
                  </a:lnTo>
                  <a:lnTo>
                    <a:pt x="19" y="116"/>
                  </a:lnTo>
                  <a:lnTo>
                    <a:pt x="32" y="104"/>
                  </a:lnTo>
                  <a:lnTo>
                    <a:pt x="201" y="8"/>
                  </a:lnTo>
                  <a:lnTo>
                    <a:pt x="218" y="2"/>
                  </a:lnTo>
                  <a:lnTo>
                    <a:pt x="2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Freeform 36">
              <a:extLst>
                <a:ext uri="{FF2B5EF4-FFF2-40B4-BE49-F238E27FC236}">
                  <a16:creationId xmlns:a16="http://schemas.microsoft.com/office/drawing/2014/main" id="{5AC53D30-3127-70DE-D6A8-BB3B0106B9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4513" y="1320800"/>
              <a:ext cx="25400" cy="34925"/>
            </a:xfrm>
            <a:custGeom>
              <a:avLst/>
              <a:gdLst>
                <a:gd name="T0" fmla="*/ 162 w 228"/>
                <a:gd name="T1" fmla="*/ 0 h 297"/>
                <a:gd name="T2" fmla="*/ 179 w 228"/>
                <a:gd name="T3" fmla="*/ 2 h 297"/>
                <a:gd name="T4" fmla="*/ 195 w 228"/>
                <a:gd name="T5" fmla="*/ 10 h 297"/>
                <a:gd name="T6" fmla="*/ 209 w 228"/>
                <a:gd name="T7" fmla="*/ 20 h 297"/>
                <a:gd name="T8" fmla="*/ 219 w 228"/>
                <a:gd name="T9" fmla="*/ 33 h 297"/>
                <a:gd name="T10" fmla="*/ 226 w 228"/>
                <a:gd name="T11" fmla="*/ 49 h 297"/>
                <a:gd name="T12" fmla="*/ 228 w 228"/>
                <a:gd name="T13" fmla="*/ 65 h 297"/>
                <a:gd name="T14" fmla="*/ 226 w 228"/>
                <a:gd name="T15" fmla="*/ 82 h 297"/>
                <a:gd name="T16" fmla="*/ 219 w 228"/>
                <a:gd name="T17" fmla="*/ 97 h 297"/>
                <a:gd name="T18" fmla="*/ 121 w 228"/>
                <a:gd name="T19" fmla="*/ 265 h 297"/>
                <a:gd name="T20" fmla="*/ 111 w 228"/>
                <a:gd name="T21" fmla="*/ 279 h 297"/>
                <a:gd name="T22" fmla="*/ 97 w 228"/>
                <a:gd name="T23" fmla="*/ 290 h 297"/>
                <a:gd name="T24" fmla="*/ 82 w 228"/>
                <a:gd name="T25" fmla="*/ 295 h 297"/>
                <a:gd name="T26" fmla="*/ 65 w 228"/>
                <a:gd name="T27" fmla="*/ 297 h 297"/>
                <a:gd name="T28" fmla="*/ 49 w 228"/>
                <a:gd name="T29" fmla="*/ 295 h 297"/>
                <a:gd name="T30" fmla="*/ 33 w 228"/>
                <a:gd name="T31" fmla="*/ 289 h 297"/>
                <a:gd name="T32" fmla="*/ 18 w 228"/>
                <a:gd name="T33" fmla="*/ 278 h 297"/>
                <a:gd name="T34" fmla="*/ 9 w 228"/>
                <a:gd name="T35" fmla="*/ 265 h 297"/>
                <a:gd name="T36" fmla="*/ 2 w 228"/>
                <a:gd name="T37" fmla="*/ 250 h 297"/>
                <a:gd name="T38" fmla="*/ 0 w 228"/>
                <a:gd name="T39" fmla="*/ 234 h 297"/>
                <a:gd name="T40" fmla="*/ 2 w 228"/>
                <a:gd name="T41" fmla="*/ 217 h 297"/>
                <a:gd name="T42" fmla="*/ 9 w 228"/>
                <a:gd name="T43" fmla="*/ 201 h 297"/>
                <a:gd name="T44" fmla="*/ 106 w 228"/>
                <a:gd name="T45" fmla="*/ 33 h 297"/>
                <a:gd name="T46" fmla="*/ 117 w 228"/>
                <a:gd name="T47" fmla="*/ 19 h 297"/>
                <a:gd name="T48" fmla="*/ 131 w 228"/>
                <a:gd name="T49" fmla="*/ 9 h 297"/>
                <a:gd name="T50" fmla="*/ 146 w 228"/>
                <a:gd name="T51" fmla="*/ 2 h 297"/>
                <a:gd name="T52" fmla="*/ 162 w 228"/>
                <a:gd name="T5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8" h="297">
                  <a:moveTo>
                    <a:pt x="162" y="0"/>
                  </a:moveTo>
                  <a:lnTo>
                    <a:pt x="179" y="2"/>
                  </a:lnTo>
                  <a:lnTo>
                    <a:pt x="195" y="10"/>
                  </a:lnTo>
                  <a:lnTo>
                    <a:pt x="209" y="20"/>
                  </a:lnTo>
                  <a:lnTo>
                    <a:pt x="219" y="33"/>
                  </a:lnTo>
                  <a:lnTo>
                    <a:pt x="226" y="49"/>
                  </a:lnTo>
                  <a:lnTo>
                    <a:pt x="228" y="65"/>
                  </a:lnTo>
                  <a:lnTo>
                    <a:pt x="226" y="82"/>
                  </a:lnTo>
                  <a:lnTo>
                    <a:pt x="219" y="97"/>
                  </a:lnTo>
                  <a:lnTo>
                    <a:pt x="121" y="265"/>
                  </a:lnTo>
                  <a:lnTo>
                    <a:pt x="111" y="279"/>
                  </a:lnTo>
                  <a:lnTo>
                    <a:pt x="97" y="290"/>
                  </a:lnTo>
                  <a:lnTo>
                    <a:pt x="82" y="295"/>
                  </a:lnTo>
                  <a:lnTo>
                    <a:pt x="65" y="297"/>
                  </a:lnTo>
                  <a:lnTo>
                    <a:pt x="49" y="295"/>
                  </a:lnTo>
                  <a:lnTo>
                    <a:pt x="33" y="289"/>
                  </a:lnTo>
                  <a:lnTo>
                    <a:pt x="18" y="278"/>
                  </a:lnTo>
                  <a:lnTo>
                    <a:pt x="9" y="265"/>
                  </a:lnTo>
                  <a:lnTo>
                    <a:pt x="2" y="250"/>
                  </a:lnTo>
                  <a:lnTo>
                    <a:pt x="0" y="234"/>
                  </a:lnTo>
                  <a:lnTo>
                    <a:pt x="2" y="217"/>
                  </a:lnTo>
                  <a:lnTo>
                    <a:pt x="9" y="201"/>
                  </a:lnTo>
                  <a:lnTo>
                    <a:pt x="106" y="33"/>
                  </a:lnTo>
                  <a:lnTo>
                    <a:pt x="117" y="19"/>
                  </a:lnTo>
                  <a:lnTo>
                    <a:pt x="131" y="9"/>
                  </a:lnTo>
                  <a:lnTo>
                    <a:pt x="146" y="2"/>
                  </a:lnTo>
                  <a:lnTo>
                    <a:pt x="1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Freeform 37">
              <a:extLst>
                <a:ext uri="{FF2B5EF4-FFF2-40B4-BE49-F238E27FC236}">
                  <a16:creationId xmlns:a16="http://schemas.microsoft.com/office/drawing/2014/main" id="{B6A73968-2A95-84AD-8C55-74C2971267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1963" y="1409700"/>
              <a:ext cx="34925" cy="114300"/>
            </a:xfrm>
            <a:custGeom>
              <a:avLst/>
              <a:gdLst>
                <a:gd name="T0" fmla="*/ 157 w 313"/>
                <a:gd name="T1" fmla="*/ 0 h 1007"/>
                <a:gd name="T2" fmla="*/ 189 w 313"/>
                <a:gd name="T3" fmla="*/ 2 h 1007"/>
                <a:gd name="T4" fmla="*/ 216 w 313"/>
                <a:gd name="T5" fmla="*/ 7 h 1007"/>
                <a:gd name="T6" fmla="*/ 242 w 313"/>
                <a:gd name="T7" fmla="*/ 17 h 1007"/>
                <a:gd name="T8" fmla="*/ 263 w 313"/>
                <a:gd name="T9" fmla="*/ 31 h 1007"/>
                <a:gd name="T10" fmla="*/ 281 w 313"/>
                <a:gd name="T11" fmla="*/ 48 h 1007"/>
                <a:gd name="T12" fmla="*/ 295 w 313"/>
                <a:gd name="T13" fmla="*/ 68 h 1007"/>
                <a:gd name="T14" fmla="*/ 306 w 313"/>
                <a:gd name="T15" fmla="*/ 92 h 1007"/>
                <a:gd name="T16" fmla="*/ 311 w 313"/>
                <a:gd name="T17" fmla="*/ 120 h 1007"/>
                <a:gd name="T18" fmla="*/ 313 w 313"/>
                <a:gd name="T19" fmla="*/ 152 h 1007"/>
                <a:gd name="T20" fmla="*/ 313 w 313"/>
                <a:gd name="T21" fmla="*/ 380 h 1007"/>
                <a:gd name="T22" fmla="*/ 312 w 313"/>
                <a:gd name="T23" fmla="*/ 411 h 1007"/>
                <a:gd name="T24" fmla="*/ 309 w 313"/>
                <a:gd name="T25" fmla="*/ 442 h 1007"/>
                <a:gd name="T26" fmla="*/ 306 w 313"/>
                <a:gd name="T27" fmla="*/ 473 h 1007"/>
                <a:gd name="T28" fmla="*/ 244 w 313"/>
                <a:gd name="T29" fmla="*/ 934 h 1007"/>
                <a:gd name="T30" fmla="*/ 240 w 313"/>
                <a:gd name="T31" fmla="*/ 956 h 1007"/>
                <a:gd name="T32" fmla="*/ 232 w 313"/>
                <a:gd name="T33" fmla="*/ 974 h 1007"/>
                <a:gd name="T34" fmla="*/ 223 w 313"/>
                <a:gd name="T35" fmla="*/ 987 h 1007"/>
                <a:gd name="T36" fmla="*/ 210 w 313"/>
                <a:gd name="T37" fmla="*/ 996 h 1007"/>
                <a:gd name="T38" fmla="*/ 195 w 313"/>
                <a:gd name="T39" fmla="*/ 1002 h 1007"/>
                <a:gd name="T40" fmla="*/ 177 w 313"/>
                <a:gd name="T41" fmla="*/ 1006 h 1007"/>
                <a:gd name="T42" fmla="*/ 157 w 313"/>
                <a:gd name="T43" fmla="*/ 1007 h 1007"/>
                <a:gd name="T44" fmla="*/ 137 w 313"/>
                <a:gd name="T45" fmla="*/ 1006 h 1007"/>
                <a:gd name="T46" fmla="*/ 118 w 313"/>
                <a:gd name="T47" fmla="*/ 1002 h 1007"/>
                <a:gd name="T48" fmla="*/ 104 w 313"/>
                <a:gd name="T49" fmla="*/ 996 h 1007"/>
                <a:gd name="T50" fmla="*/ 91 w 313"/>
                <a:gd name="T51" fmla="*/ 987 h 1007"/>
                <a:gd name="T52" fmla="*/ 81 w 313"/>
                <a:gd name="T53" fmla="*/ 974 h 1007"/>
                <a:gd name="T54" fmla="*/ 74 w 313"/>
                <a:gd name="T55" fmla="*/ 956 h 1007"/>
                <a:gd name="T56" fmla="*/ 70 w 313"/>
                <a:gd name="T57" fmla="*/ 934 h 1007"/>
                <a:gd name="T58" fmla="*/ 8 w 313"/>
                <a:gd name="T59" fmla="*/ 473 h 1007"/>
                <a:gd name="T60" fmla="*/ 5 w 313"/>
                <a:gd name="T61" fmla="*/ 442 h 1007"/>
                <a:gd name="T62" fmla="*/ 1 w 313"/>
                <a:gd name="T63" fmla="*/ 411 h 1007"/>
                <a:gd name="T64" fmla="*/ 0 w 313"/>
                <a:gd name="T65" fmla="*/ 380 h 1007"/>
                <a:gd name="T66" fmla="*/ 0 w 313"/>
                <a:gd name="T67" fmla="*/ 152 h 1007"/>
                <a:gd name="T68" fmla="*/ 3 w 313"/>
                <a:gd name="T69" fmla="*/ 120 h 1007"/>
                <a:gd name="T70" fmla="*/ 8 w 313"/>
                <a:gd name="T71" fmla="*/ 92 h 1007"/>
                <a:gd name="T72" fmla="*/ 18 w 313"/>
                <a:gd name="T73" fmla="*/ 68 h 1007"/>
                <a:gd name="T74" fmla="*/ 32 w 313"/>
                <a:gd name="T75" fmla="*/ 48 h 1007"/>
                <a:gd name="T76" fmla="*/ 50 w 313"/>
                <a:gd name="T77" fmla="*/ 31 h 1007"/>
                <a:gd name="T78" fmla="*/ 72 w 313"/>
                <a:gd name="T79" fmla="*/ 17 h 1007"/>
                <a:gd name="T80" fmla="*/ 97 w 313"/>
                <a:gd name="T81" fmla="*/ 7 h 1007"/>
                <a:gd name="T82" fmla="*/ 125 w 313"/>
                <a:gd name="T83" fmla="*/ 2 h 1007"/>
                <a:gd name="T84" fmla="*/ 157 w 313"/>
                <a:gd name="T85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3" h="1007">
                  <a:moveTo>
                    <a:pt x="157" y="0"/>
                  </a:moveTo>
                  <a:lnTo>
                    <a:pt x="189" y="2"/>
                  </a:lnTo>
                  <a:lnTo>
                    <a:pt x="216" y="7"/>
                  </a:lnTo>
                  <a:lnTo>
                    <a:pt x="242" y="17"/>
                  </a:lnTo>
                  <a:lnTo>
                    <a:pt x="263" y="31"/>
                  </a:lnTo>
                  <a:lnTo>
                    <a:pt x="281" y="48"/>
                  </a:lnTo>
                  <a:lnTo>
                    <a:pt x="295" y="68"/>
                  </a:lnTo>
                  <a:lnTo>
                    <a:pt x="306" y="92"/>
                  </a:lnTo>
                  <a:lnTo>
                    <a:pt x="311" y="120"/>
                  </a:lnTo>
                  <a:lnTo>
                    <a:pt x="313" y="152"/>
                  </a:lnTo>
                  <a:lnTo>
                    <a:pt x="313" y="380"/>
                  </a:lnTo>
                  <a:lnTo>
                    <a:pt x="312" y="411"/>
                  </a:lnTo>
                  <a:lnTo>
                    <a:pt x="309" y="442"/>
                  </a:lnTo>
                  <a:lnTo>
                    <a:pt x="306" y="473"/>
                  </a:lnTo>
                  <a:lnTo>
                    <a:pt x="244" y="934"/>
                  </a:lnTo>
                  <a:lnTo>
                    <a:pt x="240" y="956"/>
                  </a:lnTo>
                  <a:lnTo>
                    <a:pt x="232" y="974"/>
                  </a:lnTo>
                  <a:lnTo>
                    <a:pt x="223" y="987"/>
                  </a:lnTo>
                  <a:lnTo>
                    <a:pt x="210" y="996"/>
                  </a:lnTo>
                  <a:lnTo>
                    <a:pt x="195" y="1002"/>
                  </a:lnTo>
                  <a:lnTo>
                    <a:pt x="177" y="1006"/>
                  </a:lnTo>
                  <a:lnTo>
                    <a:pt x="157" y="1007"/>
                  </a:lnTo>
                  <a:lnTo>
                    <a:pt x="137" y="1006"/>
                  </a:lnTo>
                  <a:lnTo>
                    <a:pt x="118" y="1002"/>
                  </a:lnTo>
                  <a:lnTo>
                    <a:pt x="104" y="996"/>
                  </a:lnTo>
                  <a:lnTo>
                    <a:pt x="91" y="987"/>
                  </a:lnTo>
                  <a:lnTo>
                    <a:pt x="81" y="974"/>
                  </a:lnTo>
                  <a:lnTo>
                    <a:pt x="74" y="956"/>
                  </a:lnTo>
                  <a:lnTo>
                    <a:pt x="70" y="934"/>
                  </a:lnTo>
                  <a:lnTo>
                    <a:pt x="8" y="473"/>
                  </a:lnTo>
                  <a:lnTo>
                    <a:pt x="5" y="442"/>
                  </a:lnTo>
                  <a:lnTo>
                    <a:pt x="1" y="411"/>
                  </a:lnTo>
                  <a:lnTo>
                    <a:pt x="0" y="380"/>
                  </a:lnTo>
                  <a:lnTo>
                    <a:pt x="0" y="152"/>
                  </a:lnTo>
                  <a:lnTo>
                    <a:pt x="3" y="120"/>
                  </a:lnTo>
                  <a:lnTo>
                    <a:pt x="8" y="92"/>
                  </a:lnTo>
                  <a:lnTo>
                    <a:pt x="18" y="68"/>
                  </a:lnTo>
                  <a:lnTo>
                    <a:pt x="32" y="48"/>
                  </a:lnTo>
                  <a:lnTo>
                    <a:pt x="50" y="31"/>
                  </a:lnTo>
                  <a:lnTo>
                    <a:pt x="72" y="17"/>
                  </a:lnTo>
                  <a:lnTo>
                    <a:pt x="97" y="7"/>
                  </a:lnTo>
                  <a:lnTo>
                    <a:pt x="125" y="2"/>
                  </a:lnTo>
                  <a:lnTo>
                    <a:pt x="1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Freeform 38">
              <a:extLst>
                <a:ext uri="{FF2B5EF4-FFF2-40B4-BE49-F238E27FC236}">
                  <a16:creationId xmlns:a16="http://schemas.microsoft.com/office/drawing/2014/main" id="{30813B3B-5E37-A7B3-8DAA-F0A32E2AAB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1963" y="1538288"/>
              <a:ext cx="36512" cy="36513"/>
            </a:xfrm>
            <a:custGeom>
              <a:avLst/>
              <a:gdLst>
                <a:gd name="T0" fmla="*/ 163 w 326"/>
                <a:gd name="T1" fmla="*/ 0 h 323"/>
                <a:gd name="T2" fmla="*/ 196 w 326"/>
                <a:gd name="T3" fmla="*/ 4 h 323"/>
                <a:gd name="T4" fmla="*/ 226 w 326"/>
                <a:gd name="T5" fmla="*/ 13 h 323"/>
                <a:gd name="T6" fmla="*/ 253 w 326"/>
                <a:gd name="T7" fmla="*/ 28 h 323"/>
                <a:gd name="T8" fmla="*/ 278 w 326"/>
                <a:gd name="T9" fmla="*/ 47 h 323"/>
                <a:gd name="T10" fmla="*/ 298 w 326"/>
                <a:gd name="T11" fmla="*/ 71 h 323"/>
                <a:gd name="T12" fmla="*/ 313 w 326"/>
                <a:gd name="T13" fmla="*/ 99 h 323"/>
                <a:gd name="T14" fmla="*/ 322 w 326"/>
                <a:gd name="T15" fmla="*/ 129 h 323"/>
                <a:gd name="T16" fmla="*/ 326 w 326"/>
                <a:gd name="T17" fmla="*/ 161 h 323"/>
                <a:gd name="T18" fmla="*/ 322 w 326"/>
                <a:gd name="T19" fmla="*/ 194 h 323"/>
                <a:gd name="T20" fmla="*/ 313 w 326"/>
                <a:gd name="T21" fmla="*/ 225 h 323"/>
                <a:gd name="T22" fmla="*/ 298 w 326"/>
                <a:gd name="T23" fmla="*/ 252 h 323"/>
                <a:gd name="T24" fmla="*/ 278 w 326"/>
                <a:gd name="T25" fmla="*/ 275 h 323"/>
                <a:gd name="T26" fmla="*/ 253 w 326"/>
                <a:gd name="T27" fmla="*/ 295 h 323"/>
                <a:gd name="T28" fmla="*/ 226 w 326"/>
                <a:gd name="T29" fmla="*/ 310 h 323"/>
                <a:gd name="T30" fmla="*/ 196 w 326"/>
                <a:gd name="T31" fmla="*/ 320 h 323"/>
                <a:gd name="T32" fmla="*/ 163 w 326"/>
                <a:gd name="T33" fmla="*/ 323 h 323"/>
                <a:gd name="T34" fmla="*/ 130 w 326"/>
                <a:gd name="T35" fmla="*/ 320 h 323"/>
                <a:gd name="T36" fmla="*/ 100 w 326"/>
                <a:gd name="T37" fmla="*/ 310 h 323"/>
                <a:gd name="T38" fmla="*/ 72 w 326"/>
                <a:gd name="T39" fmla="*/ 295 h 323"/>
                <a:gd name="T40" fmla="*/ 48 w 326"/>
                <a:gd name="T41" fmla="*/ 275 h 323"/>
                <a:gd name="T42" fmla="*/ 28 w 326"/>
                <a:gd name="T43" fmla="*/ 252 h 323"/>
                <a:gd name="T44" fmla="*/ 13 w 326"/>
                <a:gd name="T45" fmla="*/ 225 h 323"/>
                <a:gd name="T46" fmla="*/ 3 w 326"/>
                <a:gd name="T47" fmla="*/ 194 h 323"/>
                <a:gd name="T48" fmla="*/ 0 w 326"/>
                <a:gd name="T49" fmla="*/ 161 h 323"/>
                <a:gd name="T50" fmla="*/ 3 w 326"/>
                <a:gd name="T51" fmla="*/ 129 h 323"/>
                <a:gd name="T52" fmla="*/ 13 w 326"/>
                <a:gd name="T53" fmla="*/ 99 h 323"/>
                <a:gd name="T54" fmla="*/ 28 w 326"/>
                <a:gd name="T55" fmla="*/ 71 h 323"/>
                <a:gd name="T56" fmla="*/ 48 w 326"/>
                <a:gd name="T57" fmla="*/ 47 h 323"/>
                <a:gd name="T58" fmla="*/ 72 w 326"/>
                <a:gd name="T59" fmla="*/ 28 h 323"/>
                <a:gd name="T60" fmla="*/ 100 w 326"/>
                <a:gd name="T61" fmla="*/ 13 h 323"/>
                <a:gd name="T62" fmla="*/ 130 w 326"/>
                <a:gd name="T63" fmla="*/ 4 h 323"/>
                <a:gd name="T64" fmla="*/ 163 w 326"/>
                <a:gd name="T65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6" h="323">
                  <a:moveTo>
                    <a:pt x="163" y="0"/>
                  </a:moveTo>
                  <a:lnTo>
                    <a:pt x="196" y="4"/>
                  </a:lnTo>
                  <a:lnTo>
                    <a:pt x="226" y="13"/>
                  </a:lnTo>
                  <a:lnTo>
                    <a:pt x="253" y="28"/>
                  </a:lnTo>
                  <a:lnTo>
                    <a:pt x="278" y="47"/>
                  </a:lnTo>
                  <a:lnTo>
                    <a:pt x="298" y="71"/>
                  </a:lnTo>
                  <a:lnTo>
                    <a:pt x="313" y="99"/>
                  </a:lnTo>
                  <a:lnTo>
                    <a:pt x="322" y="129"/>
                  </a:lnTo>
                  <a:lnTo>
                    <a:pt x="326" y="161"/>
                  </a:lnTo>
                  <a:lnTo>
                    <a:pt x="322" y="194"/>
                  </a:lnTo>
                  <a:lnTo>
                    <a:pt x="313" y="225"/>
                  </a:lnTo>
                  <a:lnTo>
                    <a:pt x="298" y="252"/>
                  </a:lnTo>
                  <a:lnTo>
                    <a:pt x="278" y="275"/>
                  </a:lnTo>
                  <a:lnTo>
                    <a:pt x="253" y="295"/>
                  </a:lnTo>
                  <a:lnTo>
                    <a:pt x="226" y="310"/>
                  </a:lnTo>
                  <a:lnTo>
                    <a:pt x="196" y="320"/>
                  </a:lnTo>
                  <a:lnTo>
                    <a:pt x="163" y="323"/>
                  </a:lnTo>
                  <a:lnTo>
                    <a:pt x="130" y="320"/>
                  </a:lnTo>
                  <a:lnTo>
                    <a:pt x="100" y="310"/>
                  </a:lnTo>
                  <a:lnTo>
                    <a:pt x="72" y="295"/>
                  </a:lnTo>
                  <a:lnTo>
                    <a:pt x="48" y="275"/>
                  </a:lnTo>
                  <a:lnTo>
                    <a:pt x="28" y="252"/>
                  </a:lnTo>
                  <a:lnTo>
                    <a:pt x="13" y="225"/>
                  </a:lnTo>
                  <a:lnTo>
                    <a:pt x="3" y="194"/>
                  </a:lnTo>
                  <a:lnTo>
                    <a:pt x="0" y="161"/>
                  </a:lnTo>
                  <a:lnTo>
                    <a:pt x="3" y="129"/>
                  </a:lnTo>
                  <a:lnTo>
                    <a:pt x="13" y="99"/>
                  </a:lnTo>
                  <a:lnTo>
                    <a:pt x="28" y="71"/>
                  </a:lnTo>
                  <a:lnTo>
                    <a:pt x="48" y="47"/>
                  </a:lnTo>
                  <a:lnTo>
                    <a:pt x="72" y="28"/>
                  </a:lnTo>
                  <a:lnTo>
                    <a:pt x="100" y="13"/>
                  </a:lnTo>
                  <a:lnTo>
                    <a:pt x="130" y="4"/>
                  </a:lnTo>
                  <a:lnTo>
                    <a:pt x="1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2" name="CuadroTexto 61">
            <a:extLst>
              <a:ext uri="{FF2B5EF4-FFF2-40B4-BE49-F238E27FC236}">
                <a16:creationId xmlns:a16="http://schemas.microsoft.com/office/drawing/2014/main" id="{13EC0234-A5B9-6C6A-7BCB-223622C5D9FF}"/>
              </a:ext>
            </a:extLst>
          </p:cNvPr>
          <p:cNvSpPr txBox="1"/>
          <p:nvPr/>
        </p:nvSpPr>
        <p:spPr>
          <a:xfrm>
            <a:off x="1132087" y="5110895"/>
            <a:ext cx="247315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3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Priorización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95A55134-7AC3-34B2-6AFF-E9F0A9F40DC8}"/>
              </a:ext>
            </a:extLst>
          </p:cNvPr>
          <p:cNvSpPr txBox="1"/>
          <p:nvPr/>
        </p:nvSpPr>
        <p:spPr>
          <a:xfrm>
            <a:off x="4859419" y="5110895"/>
            <a:ext cx="247315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3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Asignación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DDE47614-1385-2927-9A0D-374A6141479F}"/>
              </a:ext>
            </a:extLst>
          </p:cNvPr>
          <p:cNvSpPr txBox="1"/>
          <p:nvPr/>
        </p:nvSpPr>
        <p:spPr>
          <a:xfrm>
            <a:off x="8588528" y="5097302"/>
            <a:ext cx="247315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3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Distribución</a:t>
            </a:r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5" name="Vista general de diapositiva 4">
                <a:extLst>
                  <a:ext uri="{FF2B5EF4-FFF2-40B4-BE49-F238E27FC236}">
                    <a16:creationId xmlns:a16="http://schemas.microsoft.com/office/drawing/2014/main" id="{F0EB0472-202E-F46B-5413-B33D6C026D2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776651635"/>
                  </p:ext>
                </p:extLst>
              </p:nvPr>
            </p:nvGraphicFramePr>
            <p:xfrm>
              <a:off x="2051798" y="4523675"/>
              <a:ext cx="720000" cy="405000"/>
            </p:xfrm>
            <a:graphic>
              <a:graphicData uri="http://schemas.microsoft.com/office/powerpoint/2016/slidezoom">
                <pslz:sldZm>
                  <pslz:sldZmObj sldId="287" cId="2460887784">
                    <pslz:zmPr id="{5A80B1B4-A264-475B-A9F8-633FE57B7DCD}" returnToParent="0" transitionDur="1000">
                      <p166:blipFill xmlns:p166="http://schemas.microsoft.com/office/powerpoint/2016/6/main">
                        <a:blip r:embed="rId9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720000" cy="4050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5" name="Vista general de diapositiva 4">
                <a:hlinkClick r:id="rId10" action="ppaction://hlinksldjump"/>
                <a:extLst>
                  <a:ext uri="{FF2B5EF4-FFF2-40B4-BE49-F238E27FC236}">
                    <a16:creationId xmlns:a16="http://schemas.microsoft.com/office/drawing/2014/main" id="{F0EB0472-202E-F46B-5413-B33D6C026D27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051798" y="4523675"/>
                <a:ext cx="720000" cy="4050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7" name="Vista general de diapositiva 6">
                <a:extLst>
                  <a:ext uri="{FF2B5EF4-FFF2-40B4-BE49-F238E27FC236}">
                    <a16:creationId xmlns:a16="http://schemas.microsoft.com/office/drawing/2014/main" id="{F457A5A6-E66E-1315-179A-BF9777AA25EC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652639129"/>
                  </p:ext>
                </p:extLst>
              </p:nvPr>
            </p:nvGraphicFramePr>
            <p:xfrm>
              <a:off x="5681018" y="3214255"/>
              <a:ext cx="720000" cy="405000"/>
            </p:xfrm>
            <a:graphic>
              <a:graphicData uri="http://schemas.microsoft.com/office/powerpoint/2016/slidezoom">
                <pslz:sldZm>
                  <pslz:sldZmObj sldId="289" cId="1439849375">
                    <pslz:zmPr id="{1C5DA794-6F94-4287-8415-ADFC99B17CFC}" returnToParent="0" transitionDur="1000">
                      <p166:blipFill xmlns:p166="http://schemas.microsoft.com/office/powerpoint/2016/6/main">
                        <a:blip r:embed="rId1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720000" cy="4050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7" name="Vista general de diapositiva 6">
                <a:hlinkClick r:id="rId13" action="ppaction://hlinksldjump"/>
                <a:extLst>
                  <a:ext uri="{FF2B5EF4-FFF2-40B4-BE49-F238E27FC236}">
                    <a16:creationId xmlns:a16="http://schemas.microsoft.com/office/drawing/2014/main" id="{F457A5A6-E66E-1315-179A-BF9777AA25EC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5681018" y="3214255"/>
                <a:ext cx="720000" cy="4050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59" name="Vista general de diapositiva 58">
                <a:extLst>
                  <a:ext uri="{FF2B5EF4-FFF2-40B4-BE49-F238E27FC236}">
                    <a16:creationId xmlns:a16="http://schemas.microsoft.com/office/drawing/2014/main" id="{4C5B88EA-7FBE-DFFA-D04C-54E325A14671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12907243"/>
                  </p:ext>
                </p:extLst>
              </p:nvPr>
            </p:nvGraphicFramePr>
            <p:xfrm>
              <a:off x="9229323" y="4534584"/>
              <a:ext cx="720000" cy="405000"/>
            </p:xfrm>
            <a:graphic>
              <a:graphicData uri="http://schemas.microsoft.com/office/powerpoint/2016/slidezoom">
                <pslz:sldZm>
                  <pslz:sldZmObj sldId="290" cId="1210612307">
                    <pslz:zmPr id="{7EB5A9D5-237F-4536-91C8-4C8298DB5067}" returnToParent="0" transitionDur="1000">
                      <p166:blipFill xmlns:p166="http://schemas.microsoft.com/office/powerpoint/2016/6/main">
                        <a:blip r:embed="rId1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720000" cy="4050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59" name="Vista general de diapositiva 58">
                <a:hlinkClick r:id="rId16" action="ppaction://hlinksldjump"/>
                <a:extLst>
                  <a:ext uri="{FF2B5EF4-FFF2-40B4-BE49-F238E27FC236}">
                    <a16:creationId xmlns:a16="http://schemas.microsoft.com/office/drawing/2014/main" id="{4C5B88EA-7FBE-DFFA-D04C-54E325A14671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9229323" y="4534584"/>
                <a:ext cx="720000" cy="4050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18484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AA0026E0-8D5E-6413-6987-F6D475B08CEF}"/>
              </a:ext>
            </a:extLst>
          </p:cNvPr>
          <p:cNvSpPr txBox="1"/>
          <p:nvPr/>
        </p:nvSpPr>
        <p:spPr>
          <a:xfrm>
            <a:off x="1028499" y="1411574"/>
            <a:ext cx="10079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4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Priorización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BA5B373-9231-7CA4-12F9-79D59829C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6869" y="6361914"/>
            <a:ext cx="978261" cy="360000"/>
          </a:xfrm>
          <a:prstGeom prst="rect">
            <a:avLst/>
          </a:prstGeom>
        </p:spPr>
      </p:pic>
      <p:pic>
        <p:nvPicPr>
          <p:cNvPr id="10" name="Imagen 9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8A20C02B-9DB2-AA3A-FC05-6CE59C8C5C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11" name="Imagen 10" descr="Icono&#10;&#10;Descripción generada automáticamente">
            <a:extLst>
              <a:ext uri="{FF2B5EF4-FFF2-40B4-BE49-F238E27FC236}">
                <a16:creationId xmlns:a16="http://schemas.microsoft.com/office/drawing/2014/main" id="{97D322D2-00D2-AC2A-C523-1151946880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pic>
        <p:nvPicPr>
          <p:cNvPr id="12" name="Imagen 11" descr="Diagrama&#10;&#10;Descripción generada automáticamente">
            <a:extLst>
              <a:ext uri="{FF2B5EF4-FFF2-40B4-BE49-F238E27FC236}">
                <a16:creationId xmlns:a16="http://schemas.microsoft.com/office/drawing/2014/main" id="{17ACA09C-4DDD-D267-AE0A-B99547DEF41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2057C14-0AF2-3354-58DC-212813CE96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7298" y="6384729"/>
            <a:ext cx="1848108" cy="314369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D352DFDF-B366-C499-2331-112FF210E20D}"/>
              </a:ext>
            </a:extLst>
          </p:cNvPr>
          <p:cNvSpPr txBox="1"/>
          <p:nvPr/>
        </p:nvSpPr>
        <p:spPr>
          <a:xfrm>
            <a:off x="8645406" y="6311080"/>
            <a:ext cx="2222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7"/>
              </a:rPr>
              <a:t>jacevedo@utn.ac.cr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 </a:t>
            </a:r>
          </a:p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8"/>
              </a:rPr>
              <a:t>jacevedo@grupoisua.com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pic>
        <p:nvPicPr>
          <p:cNvPr id="13" name="Imagen 12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C91B8CD9-A0E6-B144-7926-EA10DCA7D5E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96000" y="4414887"/>
            <a:ext cx="5943600" cy="179705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EF19F3A7-DAF1-C2F0-C668-FD6E6923F5E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9855" y="2033998"/>
            <a:ext cx="6735115" cy="1762371"/>
          </a:xfrm>
          <a:prstGeom prst="rect">
            <a:avLst/>
          </a:prstGeom>
        </p:spPr>
      </p:pic>
      <p:pic>
        <p:nvPicPr>
          <p:cNvPr id="3" name="Imagen 2" descr="Imagen de la pantalla de un celular&#10;&#10;Descripción generada automáticamente con confianza media">
            <a:extLst>
              <a:ext uri="{FF2B5EF4-FFF2-40B4-BE49-F238E27FC236}">
                <a16:creationId xmlns:a16="http://schemas.microsoft.com/office/drawing/2014/main" id="{F0744FF1-742E-0BFF-4381-0082FC12C71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83170" y="2915184"/>
            <a:ext cx="5943600" cy="1875155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FE3D2463-23DE-EE83-944D-60B6C887AF93}"/>
              </a:ext>
            </a:extLst>
          </p:cNvPr>
          <p:cNvSpPr txBox="1"/>
          <p:nvPr/>
        </p:nvSpPr>
        <p:spPr>
          <a:xfrm>
            <a:off x="7708225" y="1695444"/>
            <a:ext cx="39841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Programación por restricción</a:t>
            </a:r>
          </a:p>
        </p:txBody>
      </p:sp>
    </p:spTree>
    <p:extLst>
      <p:ext uri="{BB962C8B-B14F-4D97-AF65-F5344CB8AC3E}">
        <p14:creationId xmlns:p14="http://schemas.microsoft.com/office/powerpoint/2010/main" val="2460887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AA0026E0-8D5E-6413-6987-F6D475B08CEF}"/>
              </a:ext>
            </a:extLst>
          </p:cNvPr>
          <p:cNvSpPr txBox="1"/>
          <p:nvPr/>
        </p:nvSpPr>
        <p:spPr>
          <a:xfrm>
            <a:off x="1028499" y="1411574"/>
            <a:ext cx="10079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4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Asignación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BA5B373-9231-7CA4-12F9-79D59829C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6869" y="6361914"/>
            <a:ext cx="978261" cy="360000"/>
          </a:xfrm>
          <a:prstGeom prst="rect">
            <a:avLst/>
          </a:prstGeom>
        </p:spPr>
      </p:pic>
      <p:pic>
        <p:nvPicPr>
          <p:cNvPr id="10" name="Imagen 9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8A20C02B-9DB2-AA3A-FC05-6CE59C8C5C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11" name="Imagen 10" descr="Icono&#10;&#10;Descripción generada automáticamente">
            <a:extLst>
              <a:ext uri="{FF2B5EF4-FFF2-40B4-BE49-F238E27FC236}">
                <a16:creationId xmlns:a16="http://schemas.microsoft.com/office/drawing/2014/main" id="{97D322D2-00D2-AC2A-C523-1151946880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pic>
        <p:nvPicPr>
          <p:cNvPr id="12" name="Imagen 11" descr="Diagrama&#10;&#10;Descripción generada automáticamente">
            <a:extLst>
              <a:ext uri="{FF2B5EF4-FFF2-40B4-BE49-F238E27FC236}">
                <a16:creationId xmlns:a16="http://schemas.microsoft.com/office/drawing/2014/main" id="{17ACA09C-4DDD-D267-AE0A-B99547DEF41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2057C14-0AF2-3354-58DC-212813CE96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7298" y="6384729"/>
            <a:ext cx="1848108" cy="314369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D352DFDF-B366-C499-2331-112FF210E20D}"/>
              </a:ext>
            </a:extLst>
          </p:cNvPr>
          <p:cNvSpPr txBox="1"/>
          <p:nvPr/>
        </p:nvSpPr>
        <p:spPr>
          <a:xfrm>
            <a:off x="8645406" y="6311080"/>
            <a:ext cx="2222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7"/>
              </a:rPr>
              <a:t>jacevedo@utn.ac.cr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 </a:t>
            </a:r>
          </a:p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8"/>
              </a:rPr>
              <a:t>jacevedo@grupoisua.com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pic>
        <p:nvPicPr>
          <p:cNvPr id="3" name="Imagen 2" descr="Diagrama&#10;&#10;Descripción generada automáticamente">
            <a:extLst>
              <a:ext uri="{FF2B5EF4-FFF2-40B4-BE49-F238E27FC236}">
                <a16:creationId xmlns:a16="http://schemas.microsoft.com/office/drawing/2014/main" id="{F021F23B-7029-0FAB-C89A-A130AC51F46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844" y="4117728"/>
            <a:ext cx="2566321" cy="1517659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1C10493F-60EF-A5D7-1F9F-1C01F2FFA64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2844" y="2234887"/>
            <a:ext cx="2566321" cy="1767414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E156C43C-D17A-62BA-E4B6-A59B3973651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172835" y="2119460"/>
            <a:ext cx="2414692" cy="3996536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4E8DDE7D-808A-F907-D9EA-A2B7593CB30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245736" y="2443843"/>
            <a:ext cx="3700528" cy="3355199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5D53DED5-A851-3D0F-408B-8BFB32C6C056}"/>
              </a:ext>
            </a:extLst>
          </p:cNvPr>
          <p:cNvSpPr txBox="1"/>
          <p:nvPr/>
        </p:nvSpPr>
        <p:spPr>
          <a:xfrm>
            <a:off x="7708225" y="1695444"/>
            <a:ext cx="39841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Proceso de decisión de Markov (MDP)</a:t>
            </a:r>
          </a:p>
        </p:txBody>
      </p:sp>
    </p:spTree>
    <p:extLst>
      <p:ext uri="{BB962C8B-B14F-4D97-AF65-F5344CB8AC3E}">
        <p14:creationId xmlns:p14="http://schemas.microsoft.com/office/powerpoint/2010/main" val="1439849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AA0026E0-8D5E-6413-6987-F6D475B08CEF}"/>
              </a:ext>
            </a:extLst>
          </p:cNvPr>
          <p:cNvSpPr txBox="1"/>
          <p:nvPr/>
        </p:nvSpPr>
        <p:spPr>
          <a:xfrm>
            <a:off x="1028499" y="1411574"/>
            <a:ext cx="10079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4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Distribución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BA5B373-9231-7CA4-12F9-79D59829C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6869" y="6361914"/>
            <a:ext cx="978261" cy="360000"/>
          </a:xfrm>
          <a:prstGeom prst="rect">
            <a:avLst/>
          </a:prstGeom>
        </p:spPr>
      </p:pic>
      <p:pic>
        <p:nvPicPr>
          <p:cNvPr id="10" name="Imagen 9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8A20C02B-9DB2-AA3A-FC05-6CE59C8C5C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11" name="Imagen 10" descr="Icono&#10;&#10;Descripción generada automáticamente">
            <a:extLst>
              <a:ext uri="{FF2B5EF4-FFF2-40B4-BE49-F238E27FC236}">
                <a16:creationId xmlns:a16="http://schemas.microsoft.com/office/drawing/2014/main" id="{97D322D2-00D2-AC2A-C523-1151946880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pic>
        <p:nvPicPr>
          <p:cNvPr id="12" name="Imagen 11" descr="Diagrama&#10;&#10;Descripción generada automáticamente">
            <a:extLst>
              <a:ext uri="{FF2B5EF4-FFF2-40B4-BE49-F238E27FC236}">
                <a16:creationId xmlns:a16="http://schemas.microsoft.com/office/drawing/2014/main" id="{17ACA09C-4DDD-D267-AE0A-B99547DEF41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2057C14-0AF2-3354-58DC-212813CE96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7298" y="6384729"/>
            <a:ext cx="1848108" cy="314369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D352DFDF-B366-C499-2331-112FF210E20D}"/>
              </a:ext>
            </a:extLst>
          </p:cNvPr>
          <p:cNvSpPr txBox="1"/>
          <p:nvPr/>
        </p:nvSpPr>
        <p:spPr>
          <a:xfrm>
            <a:off x="8645406" y="6311080"/>
            <a:ext cx="2222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7"/>
              </a:rPr>
              <a:t>jacevedo@utn.ac.cr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 </a:t>
            </a:r>
          </a:p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8"/>
              </a:rPr>
              <a:t>jacevedo@grupoisua.com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0D381A49-20E1-3CC4-03F2-2EB99456B11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11836" y="2317868"/>
            <a:ext cx="2676046" cy="36000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5B9EAF3A-FD0D-F424-0E79-307D880ACFF0}"/>
              </a:ext>
            </a:extLst>
          </p:cNvPr>
          <p:cNvSpPr txBox="1"/>
          <p:nvPr/>
        </p:nvSpPr>
        <p:spPr>
          <a:xfrm>
            <a:off x="7708225" y="1695444"/>
            <a:ext cx="4263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MDP y Simulación de eventos discretos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6C44A821-8C03-E56A-7977-AF6C4EFA995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4420" y="2212058"/>
            <a:ext cx="5772313" cy="2094936"/>
          </a:xfrm>
          <a:prstGeom prst="rect">
            <a:avLst/>
          </a:prstGeom>
        </p:spPr>
      </p:pic>
      <p:sp>
        <p:nvSpPr>
          <p:cNvPr id="13" name="Signo de multiplicación 12">
            <a:extLst>
              <a:ext uri="{FF2B5EF4-FFF2-40B4-BE49-F238E27FC236}">
                <a16:creationId xmlns:a16="http://schemas.microsoft.com/office/drawing/2014/main" id="{5AE78B77-F03C-B73D-BE70-3D627C435CFA}"/>
              </a:ext>
            </a:extLst>
          </p:cNvPr>
          <p:cNvSpPr/>
          <p:nvPr/>
        </p:nvSpPr>
        <p:spPr>
          <a:xfrm>
            <a:off x="504118" y="1729454"/>
            <a:ext cx="5216578" cy="3098073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AF53FBAC-F52A-7FAC-2198-431E294F25F6}"/>
              </a:ext>
            </a:extLst>
          </p:cNvPr>
          <p:cNvSpPr/>
          <p:nvPr/>
        </p:nvSpPr>
        <p:spPr>
          <a:xfrm>
            <a:off x="167569" y="6361914"/>
            <a:ext cx="5439300" cy="33718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12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Fuente: https://doi.org/10.1016/j.ijinfomgt.2019.04.003</a:t>
            </a:r>
          </a:p>
          <a:p>
            <a:pPr algn="ctr"/>
            <a:r>
              <a:rPr lang="es-CR" sz="12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https://doi.org/10.1109/TCAD.2014.2356469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8BB32F35-CAED-8AD4-2ABD-83D1BBE29E33}"/>
              </a:ext>
            </a:extLst>
          </p:cNvPr>
          <p:cNvSpPr txBox="1"/>
          <p:nvPr/>
        </p:nvSpPr>
        <p:spPr>
          <a:xfrm>
            <a:off x="6095999" y="4306994"/>
            <a:ext cx="28272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3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Prescripción y computación distribuida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056C7906-377B-05E2-C2FC-A8BB198C48E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40106" y="4189863"/>
            <a:ext cx="5727999" cy="1911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61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AA0026E0-8D5E-6413-6987-F6D475B08CEF}"/>
              </a:ext>
            </a:extLst>
          </p:cNvPr>
          <p:cNvSpPr txBox="1"/>
          <p:nvPr/>
        </p:nvSpPr>
        <p:spPr>
          <a:xfrm>
            <a:off x="1028499" y="1411574"/>
            <a:ext cx="10079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Hacia dónde con la prescripción</a:t>
            </a:r>
            <a:endParaRPr lang="es-CR" sz="40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BA5B373-9231-7CA4-12F9-79D59829C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6869" y="6361914"/>
            <a:ext cx="978261" cy="360000"/>
          </a:xfrm>
          <a:prstGeom prst="rect">
            <a:avLst/>
          </a:prstGeom>
        </p:spPr>
      </p:pic>
      <p:pic>
        <p:nvPicPr>
          <p:cNvPr id="10" name="Imagen 9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8A20C02B-9DB2-AA3A-FC05-6CE59C8C5C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11" name="Imagen 10" descr="Icono&#10;&#10;Descripción generada automáticamente">
            <a:extLst>
              <a:ext uri="{FF2B5EF4-FFF2-40B4-BE49-F238E27FC236}">
                <a16:creationId xmlns:a16="http://schemas.microsoft.com/office/drawing/2014/main" id="{97D322D2-00D2-AC2A-C523-1151946880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pic>
        <p:nvPicPr>
          <p:cNvPr id="12" name="Imagen 11" descr="Diagrama&#10;&#10;Descripción generada automáticamente">
            <a:extLst>
              <a:ext uri="{FF2B5EF4-FFF2-40B4-BE49-F238E27FC236}">
                <a16:creationId xmlns:a16="http://schemas.microsoft.com/office/drawing/2014/main" id="{17ACA09C-4DDD-D267-AE0A-B99547DEF41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2057C14-0AF2-3354-58DC-212813CE96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7298" y="6384729"/>
            <a:ext cx="1848108" cy="314369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DD09F091-4E4F-2F4B-85E4-04F07194420A}"/>
              </a:ext>
            </a:extLst>
          </p:cNvPr>
          <p:cNvSpPr txBox="1"/>
          <p:nvPr/>
        </p:nvSpPr>
        <p:spPr>
          <a:xfrm>
            <a:off x="8645406" y="6311080"/>
            <a:ext cx="2222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7"/>
              </a:rPr>
              <a:t>jacevedo@utn.ac.cr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 </a:t>
            </a:r>
          </a:p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8"/>
              </a:rPr>
              <a:t>jacevedo@grupoisua.com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13" name="Freeform 11">
            <a:extLst>
              <a:ext uri="{FF2B5EF4-FFF2-40B4-BE49-F238E27FC236}">
                <a16:creationId xmlns:a16="http://schemas.microsoft.com/office/drawing/2014/main" id="{AE75B8C1-E7D1-3EA5-4D7E-70885B18B942}"/>
              </a:ext>
            </a:extLst>
          </p:cNvPr>
          <p:cNvSpPr>
            <a:spLocks/>
          </p:cNvSpPr>
          <p:nvPr/>
        </p:nvSpPr>
        <p:spPr bwMode="auto">
          <a:xfrm>
            <a:off x="1361053" y="3142767"/>
            <a:ext cx="2129499" cy="1836812"/>
          </a:xfrm>
          <a:custGeom>
            <a:avLst/>
            <a:gdLst>
              <a:gd name="T0" fmla="*/ 1006 w 1346"/>
              <a:gd name="T1" fmla="*/ 0 h 1161"/>
              <a:gd name="T2" fmla="*/ 333 w 1346"/>
              <a:gd name="T3" fmla="*/ 0 h 1161"/>
              <a:gd name="T4" fmla="*/ 0 w 1346"/>
              <a:gd name="T5" fmla="*/ 580 h 1161"/>
              <a:gd name="T6" fmla="*/ 342 w 1346"/>
              <a:gd name="T7" fmla="*/ 1161 h 1161"/>
              <a:gd name="T8" fmla="*/ 1014 w 1346"/>
              <a:gd name="T9" fmla="*/ 1161 h 1161"/>
              <a:gd name="T10" fmla="*/ 1346 w 1346"/>
              <a:gd name="T11" fmla="*/ 580 h 1161"/>
              <a:gd name="T12" fmla="*/ 1006 w 1346"/>
              <a:gd name="T13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46" h="1161">
                <a:moveTo>
                  <a:pt x="1006" y="0"/>
                </a:moveTo>
                <a:lnTo>
                  <a:pt x="333" y="0"/>
                </a:lnTo>
                <a:lnTo>
                  <a:pt x="0" y="580"/>
                </a:lnTo>
                <a:lnTo>
                  <a:pt x="342" y="1161"/>
                </a:lnTo>
                <a:lnTo>
                  <a:pt x="1014" y="1161"/>
                </a:lnTo>
                <a:lnTo>
                  <a:pt x="1346" y="580"/>
                </a:lnTo>
                <a:lnTo>
                  <a:pt x="1006" y="0"/>
                </a:lnTo>
                <a:close/>
              </a:path>
            </a:pathLst>
          </a:custGeom>
          <a:solidFill>
            <a:schemeClr val="accent1">
              <a:lumMod val="75000"/>
              <a:alpha val="47000"/>
            </a:schemeClr>
          </a:solidFill>
          <a:ln w="9525">
            <a:noFill/>
            <a:round/>
            <a:headEnd/>
            <a:tailEnd/>
          </a:ln>
          <a:effectLst>
            <a:outerShdw sx="102000" sy="102000" algn="ctr" rotWithShape="0">
              <a:prstClr val="black">
                <a:alpha val="64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reeform 9">
            <a:extLst>
              <a:ext uri="{FF2B5EF4-FFF2-40B4-BE49-F238E27FC236}">
                <a16:creationId xmlns:a16="http://schemas.microsoft.com/office/drawing/2014/main" id="{6654FA09-FD49-2CA3-3950-8AC082CCFC55}"/>
              </a:ext>
            </a:extLst>
          </p:cNvPr>
          <p:cNvSpPr>
            <a:spLocks/>
          </p:cNvSpPr>
          <p:nvPr/>
        </p:nvSpPr>
        <p:spPr bwMode="auto">
          <a:xfrm>
            <a:off x="1641234" y="3383936"/>
            <a:ext cx="1569136" cy="1354474"/>
          </a:xfrm>
          <a:custGeom>
            <a:avLst/>
            <a:gdLst>
              <a:gd name="T0" fmla="*/ 1004 w 1345"/>
              <a:gd name="T1" fmla="*/ 0 h 1161"/>
              <a:gd name="T2" fmla="*/ 332 w 1345"/>
              <a:gd name="T3" fmla="*/ 0 h 1161"/>
              <a:gd name="T4" fmla="*/ 0 w 1345"/>
              <a:gd name="T5" fmla="*/ 580 h 1161"/>
              <a:gd name="T6" fmla="*/ 339 w 1345"/>
              <a:gd name="T7" fmla="*/ 1161 h 1161"/>
              <a:gd name="T8" fmla="*/ 1013 w 1345"/>
              <a:gd name="T9" fmla="*/ 1161 h 1161"/>
              <a:gd name="T10" fmla="*/ 1345 w 1345"/>
              <a:gd name="T11" fmla="*/ 580 h 1161"/>
              <a:gd name="T12" fmla="*/ 1004 w 1345"/>
              <a:gd name="T13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45" h="1161">
                <a:moveTo>
                  <a:pt x="1004" y="0"/>
                </a:moveTo>
                <a:lnTo>
                  <a:pt x="332" y="0"/>
                </a:lnTo>
                <a:lnTo>
                  <a:pt x="0" y="580"/>
                </a:lnTo>
                <a:lnTo>
                  <a:pt x="339" y="1161"/>
                </a:lnTo>
                <a:lnTo>
                  <a:pt x="1013" y="1161"/>
                </a:lnTo>
                <a:lnTo>
                  <a:pt x="1345" y="580"/>
                </a:lnTo>
                <a:lnTo>
                  <a:pt x="1004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Group 94">
            <a:extLst>
              <a:ext uri="{FF2B5EF4-FFF2-40B4-BE49-F238E27FC236}">
                <a16:creationId xmlns:a16="http://schemas.microsoft.com/office/drawing/2014/main" id="{5FD89B69-DAAA-53FC-8E42-DAE34D2CD7A1}"/>
              </a:ext>
            </a:extLst>
          </p:cNvPr>
          <p:cNvGrpSpPr/>
          <p:nvPr/>
        </p:nvGrpSpPr>
        <p:grpSpPr>
          <a:xfrm>
            <a:off x="2085027" y="3687720"/>
            <a:ext cx="681551" cy="746907"/>
            <a:chOff x="6656388" y="1300163"/>
            <a:chExt cx="347662" cy="381000"/>
          </a:xfrm>
          <a:solidFill>
            <a:schemeClr val="accent2"/>
          </a:solidFill>
        </p:grpSpPr>
        <p:sp>
          <p:nvSpPr>
            <p:cNvPr id="17" name="Freeform 27">
              <a:extLst>
                <a:ext uri="{FF2B5EF4-FFF2-40B4-BE49-F238E27FC236}">
                  <a16:creationId xmlns:a16="http://schemas.microsoft.com/office/drawing/2014/main" id="{1003F180-72BE-8E87-4A7C-E7DFBC21C3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13538" y="1357313"/>
              <a:ext cx="233362" cy="323850"/>
            </a:xfrm>
            <a:custGeom>
              <a:avLst/>
              <a:gdLst>
                <a:gd name="T0" fmla="*/ 762 w 2060"/>
                <a:gd name="T1" fmla="*/ 305 h 2844"/>
                <a:gd name="T2" fmla="*/ 486 w 2060"/>
                <a:gd name="T3" fmla="*/ 474 h 2844"/>
                <a:gd name="T4" fmla="*/ 309 w 2060"/>
                <a:gd name="T5" fmla="*/ 735 h 2844"/>
                <a:gd name="T6" fmla="*/ 263 w 2060"/>
                <a:gd name="T7" fmla="*/ 1051 h 2844"/>
                <a:gd name="T8" fmla="*/ 318 w 2060"/>
                <a:gd name="T9" fmla="*/ 1304 h 2844"/>
                <a:gd name="T10" fmla="*/ 420 w 2060"/>
                <a:gd name="T11" fmla="*/ 1495 h 2844"/>
                <a:gd name="T12" fmla="*/ 538 w 2060"/>
                <a:gd name="T13" fmla="*/ 1673 h 2844"/>
                <a:gd name="T14" fmla="*/ 612 w 2060"/>
                <a:gd name="T15" fmla="*/ 1872 h 2844"/>
                <a:gd name="T16" fmla="*/ 656 w 2060"/>
                <a:gd name="T17" fmla="*/ 2010 h 2844"/>
                <a:gd name="T18" fmla="*/ 1366 w 2060"/>
                <a:gd name="T19" fmla="*/ 2043 h 2844"/>
                <a:gd name="T20" fmla="*/ 1443 w 2060"/>
                <a:gd name="T21" fmla="*/ 1943 h 2844"/>
                <a:gd name="T22" fmla="*/ 1482 w 2060"/>
                <a:gd name="T23" fmla="*/ 1749 h 2844"/>
                <a:gd name="T24" fmla="*/ 1594 w 2060"/>
                <a:gd name="T25" fmla="*/ 1563 h 2844"/>
                <a:gd name="T26" fmla="*/ 1703 w 2060"/>
                <a:gd name="T27" fmla="*/ 1386 h 2844"/>
                <a:gd name="T28" fmla="*/ 1783 w 2060"/>
                <a:gd name="T29" fmla="*/ 1161 h 2844"/>
                <a:gd name="T30" fmla="*/ 1787 w 2060"/>
                <a:gd name="T31" fmla="*/ 858 h 2844"/>
                <a:gd name="T32" fmla="*/ 1659 w 2060"/>
                <a:gd name="T33" fmla="*/ 569 h 2844"/>
                <a:gd name="T34" fmla="*/ 1418 w 2060"/>
                <a:gd name="T35" fmla="*/ 359 h 2844"/>
                <a:gd name="T36" fmla="*/ 1100 w 2060"/>
                <a:gd name="T37" fmla="*/ 262 h 2844"/>
                <a:gd name="T38" fmla="*/ 1277 w 2060"/>
                <a:gd name="T39" fmla="*/ 30 h 2844"/>
                <a:gd name="T40" fmla="*/ 1637 w 2060"/>
                <a:gd name="T41" fmla="*/ 192 h 2844"/>
                <a:gd name="T42" fmla="*/ 1905 w 2060"/>
                <a:gd name="T43" fmla="*/ 468 h 2844"/>
                <a:gd name="T44" fmla="*/ 2046 w 2060"/>
                <a:gd name="T45" fmla="*/ 829 h 2844"/>
                <a:gd name="T46" fmla="*/ 2044 w 2060"/>
                <a:gd name="T47" fmla="*/ 1185 h 2844"/>
                <a:gd name="T48" fmla="*/ 1964 w 2060"/>
                <a:gd name="T49" fmla="*/ 1447 h 2844"/>
                <a:gd name="T50" fmla="*/ 1853 w 2060"/>
                <a:gd name="T51" fmla="*/ 1643 h 2844"/>
                <a:gd name="T52" fmla="*/ 1740 w 2060"/>
                <a:gd name="T53" fmla="*/ 1813 h 2844"/>
                <a:gd name="T54" fmla="*/ 1702 w 2060"/>
                <a:gd name="T55" fmla="*/ 1965 h 2844"/>
                <a:gd name="T56" fmla="*/ 1596 w 2060"/>
                <a:gd name="T57" fmla="*/ 2184 h 2844"/>
                <a:gd name="T58" fmla="*/ 1510 w 2060"/>
                <a:gd name="T59" fmla="*/ 2331 h 2844"/>
                <a:gd name="T60" fmla="*/ 1502 w 2060"/>
                <a:gd name="T61" fmla="*/ 2468 h 2844"/>
                <a:gd name="T62" fmla="*/ 1499 w 2060"/>
                <a:gd name="T63" fmla="*/ 2532 h 2844"/>
                <a:gd name="T64" fmla="*/ 1468 w 2060"/>
                <a:gd name="T65" fmla="*/ 2616 h 2844"/>
                <a:gd name="T66" fmla="*/ 1361 w 2060"/>
                <a:gd name="T67" fmla="*/ 2709 h 2844"/>
                <a:gd name="T68" fmla="*/ 1202 w 2060"/>
                <a:gd name="T69" fmla="*/ 2823 h 2844"/>
                <a:gd name="T70" fmla="*/ 904 w 2060"/>
                <a:gd name="T71" fmla="*/ 2842 h 2844"/>
                <a:gd name="T72" fmla="*/ 773 w 2060"/>
                <a:gd name="T73" fmla="*/ 2741 h 2844"/>
                <a:gd name="T74" fmla="*/ 616 w 2060"/>
                <a:gd name="T75" fmla="*/ 2648 h 2844"/>
                <a:gd name="T76" fmla="*/ 564 w 2060"/>
                <a:gd name="T77" fmla="*/ 2549 h 2844"/>
                <a:gd name="T78" fmla="*/ 560 w 2060"/>
                <a:gd name="T79" fmla="*/ 2505 h 2844"/>
                <a:gd name="T80" fmla="*/ 553 w 2060"/>
                <a:gd name="T81" fmla="*/ 2388 h 2844"/>
                <a:gd name="T82" fmla="*/ 546 w 2060"/>
                <a:gd name="T83" fmla="*/ 2257 h 2844"/>
                <a:gd name="T84" fmla="*/ 382 w 2060"/>
                <a:gd name="T85" fmla="*/ 2057 h 2844"/>
                <a:gd name="T86" fmla="*/ 345 w 2060"/>
                <a:gd name="T87" fmla="*/ 1868 h 2844"/>
                <a:gd name="T88" fmla="*/ 251 w 2060"/>
                <a:gd name="T89" fmla="*/ 1709 h 2844"/>
                <a:gd name="T90" fmla="*/ 139 w 2060"/>
                <a:gd name="T91" fmla="*/ 1532 h 2844"/>
                <a:gd name="T92" fmla="*/ 41 w 2060"/>
                <a:gd name="T93" fmla="*/ 1299 h 2844"/>
                <a:gd name="T94" fmla="*/ 0 w 2060"/>
                <a:gd name="T95" fmla="*/ 989 h 2844"/>
                <a:gd name="T96" fmla="*/ 81 w 2060"/>
                <a:gd name="T97" fmla="*/ 605 h 2844"/>
                <a:gd name="T98" fmla="*/ 302 w 2060"/>
                <a:gd name="T99" fmla="*/ 291 h 2844"/>
                <a:gd name="T100" fmla="*/ 630 w 2060"/>
                <a:gd name="T101" fmla="*/ 79 h 2844"/>
                <a:gd name="T102" fmla="*/ 1030 w 2060"/>
                <a:gd name="T103" fmla="*/ 0 h 2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60" h="2844">
                  <a:moveTo>
                    <a:pt x="1030" y="259"/>
                  </a:moveTo>
                  <a:lnTo>
                    <a:pt x="960" y="262"/>
                  </a:lnTo>
                  <a:lnTo>
                    <a:pt x="891" y="271"/>
                  </a:lnTo>
                  <a:lnTo>
                    <a:pt x="826" y="286"/>
                  </a:lnTo>
                  <a:lnTo>
                    <a:pt x="762" y="305"/>
                  </a:lnTo>
                  <a:lnTo>
                    <a:pt x="700" y="330"/>
                  </a:lnTo>
                  <a:lnTo>
                    <a:pt x="641" y="360"/>
                  </a:lnTo>
                  <a:lnTo>
                    <a:pt x="586" y="393"/>
                  </a:lnTo>
                  <a:lnTo>
                    <a:pt x="535" y="431"/>
                  </a:lnTo>
                  <a:lnTo>
                    <a:pt x="486" y="474"/>
                  </a:lnTo>
                  <a:lnTo>
                    <a:pt x="441" y="519"/>
                  </a:lnTo>
                  <a:lnTo>
                    <a:pt x="402" y="569"/>
                  </a:lnTo>
                  <a:lnTo>
                    <a:pt x="366" y="622"/>
                  </a:lnTo>
                  <a:lnTo>
                    <a:pt x="335" y="677"/>
                  </a:lnTo>
                  <a:lnTo>
                    <a:pt x="309" y="735"/>
                  </a:lnTo>
                  <a:lnTo>
                    <a:pt x="288" y="796"/>
                  </a:lnTo>
                  <a:lnTo>
                    <a:pt x="273" y="858"/>
                  </a:lnTo>
                  <a:lnTo>
                    <a:pt x="264" y="923"/>
                  </a:lnTo>
                  <a:lnTo>
                    <a:pt x="261" y="989"/>
                  </a:lnTo>
                  <a:lnTo>
                    <a:pt x="263" y="1051"/>
                  </a:lnTo>
                  <a:lnTo>
                    <a:pt x="268" y="1108"/>
                  </a:lnTo>
                  <a:lnTo>
                    <a:pt x="277" y="1161"/>
                  </a:lnTo>
                  <a:lnTo>
                    <a:pt x="288" y="1212"/>
                  </a:lnTo>
                  <a:lnTo>
                    <a:pt x="302" y="1260"/>
                  </a:lnTo>
                  <a:lnTo>
                    <a:pt x="318" y="1304"/>
                  </a:lnTo>
                  <a:lnTo>
                    <a:pt x="336" y="1346"/>
                  </a:lnTo>
                  <a:lnTo>
                    <a:pt x="356" y="1386"/>
                  </a:lnTo>
                  <a:lnTo>
                    <a:pt x="377" y="1424"/>
                  </a:lnTo>
                  <a:lnTo>
                    <a:pt x="399" y="1460"/>
                  </a:lnTo>
                  <a:lnTo>
                    <a:pt x="420" y="1495"/>
                  </a:lnTo>
                  <a:lnTo>
                    <a:pt x="444" y="1529"/>
                  </a:lnTo>
                  <a:lnTo>
                    <a:pt x="465" y="1562"/>
                  </a:lnTo>
                  <a:lnTo>
                    <a:pt x="490" y="1599"/>
                  </a:lnTo>
                  <a:lnTo>
                    <a:pt x="515" y="1636"/>
                  </a:lnTo>
                  <a:lnTo>
                    <a:pt x="538" y="1673"/>
                  </a:lnTo>
                  <a:lnTo>
                    <a:pt x="560" y="1710"/>
                  </a:lnTo>
                  <a:lnTo>
                    <a:pt x="578" y="1749"/>
                  </a:lnTo>
                  <a:lnTo>
                    <a:pt x="593" y="1788"/>
                  </a:lnTo>
                  <a:lnTo>
                    <a:pt x="604" y="1829"/>
                  </a:lnTo>
                  <a:lnTo>
                    <a:pt x="612" y="1872"/>
                  </a:lnTo>
                  <a:lnTo>
                    <a:pt x="614" y="1918"/>
                  </a:lnTo>
                  <a:lnTo>
                    <a:pt x="617" y="1943"/>
                  </a:lnTo>
                  <a:lnTo>
                    <a:pt x="627" y="1967"/>
                  </a:lnTo>
                  <a:lnTo>
                    <a:pt x="639" y="1990"/>
                  </a:lnTo>
                  <a:lnTo>
                    <a:pt x="656" y="2010"/>
                  </a:lnTo>
                  <a:lnTo>
                    <a:pt x="674" y="2028"/>
                  </a:lnTo>
                  <a:lnTo>
                    <a:pt x="694" y="2043"/>
                  </a:lnTo>
                  <a:lnTo>
                    <a:pt x="712" y="2057"/>
                  </a:lnTo>
                  <a:lnTo>
                    <a:pt x="1348" y="2057"/>
                  </a:lnTo>
                  <a:lnTo>
                    <a:pt x="1366" y="2043"/>
                  </a:lnTo>
                  <a:lnTo>
                    <a:pt x="1385" y="2028"/>
                  </a:lnTo>
                  <a:lnTo>
                    <a:pt x="1404" y="2010"/>
                  </a:lnTo>
                  <a:lnTo>
                    <a:pt x="1420" y="1990"/>
                  </a:lnTo>
                  <a:lnTo>
                    <a:pt x="1433" y="1967"/>
                  </a:lnTo>
                  <a:lnTo>
                    <a:pt x="1443" y="1943"/>
                  </a:lnTo>
                  <a:lnTo>
                    <a:pt x="1446" y="1918"/>
                  </a:lnTo>
                  <a:lnTo>
                    <a:pt x="1448" y="1872"/>
                  </a:lnTo>
                  <a:lnTo>
                    <a:pt x="1455" y="1829"/>
                  </a:lnTo>
                  <a:lnTo>
                    <a:pt x="1467" y="1788"/>
                  </a:lnTo>
                  <a:lnTo>
                    <a:pt x="1482" y="1749"/>
                  </a:lnTo>
                  <a:lnTo>
                    <a:pt x="1500" y="1711"/>
                  </a:lnTo>
                  <a:lnTo>
                    <a:pt x="1521" y="1673"/>
                  </a:lnTo>
                  <a:lnTo>
                    <a:pt x="1544" y="1636"/>
                  </a:lnTo>
                  <a:lnTo>
                    <a:pt x="1568" y="1600"/>
                  </a:lnTo>
                  <a:lnTo>
                    <a:pt x="1594" y="1563"/>
                  </a:lnTo>
                  <a:lnTo>
                    <a:pt x="1616" y="1530"/>
                  </a:lnTo>
                  <a:lnTo>
                    <a:pt x="1638" y="1496"/>
                  </a:lnTo>
                  <a:lnTo>
                    <a:pt x="1661" y="1461"/>
                  </a:lnTo>
                  <a:lnTo>
                    <a:pt x="1683" y="1424"/>
                  </a:lnTo>
                  <a:lnTo>
                    <a:pt x="1703" y="1386"/>
                  </a:lnTo>
                  <a:lnTo>
                    <a:pt x="1723" y="1346"/>
                  </a:lnTo>
                  <a:lnTo>
                    <a:pt x="1741" y="1304"/>
                  </a:lnTo>
                  <a:lnTo>
                    <a:pt x="1757" y="1260"/>
                  </a:lnTo>
                  <a:lnTo>
                    <a:pt x="1771" y="1212"/>
                  </a:lnTo>
                  <a:lnTo>
                    <a:pt x="1783" y="1161"/>
                  </a:lnTo>
                  <a:lnTo>
                    <a:pt x="1791" y="1108"/>
                  </a:lnTo>
                  <a:lnTo>
                    <a:pt x="1797" y="1051"/>
                  </a:lnTo>
                  <a:lnTo>
                    <a:pt x="1799" y="989"/>
                  </a:lnTo>
                  <a:lnTo>
                    <a:pt x="1796" y="923"/>
                  </a:lnTo>
                  <a:lnTo>
                    <a:pt x="1787" y="858"/>
                  </a:lnTo>
                  <a:lnTo>
                    <a:pt x="1771" y="795"/>
                  </a:lnTo>
                  <a:lnTo>
                    <a:pt x="1751" y="735"/>
                  </a:lnTo>
                  <a:lnTo>
                    <a:pt x="1726" y="677"/>
                  </a:lnTo>
                  <a:lnTo>
                    <a:pt x="1694" y="621"/>
                  </a:lnTo>
                  <a:lnTo>
                    <a:pt x="1659" y="569"/>
                  </a:lnTo>
                  <a:lnTo>
                    <a:pt x="1618" y="519"/>
                  </a:lnTo>
                  <a:lnTo>
                    <a:pt x="1573" y="474"/>
                  </a:lnTo>
                  <a:lnTo>
                    <a:pt x="1526" y="431"/>
                  </a:lnTo>
                  <a:lnTo>
                    <a:pt x="1473" y="392"/>
                  </a:lnTo>
                  <a:lnTo>
                    <a:pt x="1418" y="359"/>
                  </a:lnTo>
                  <a:lnTo>
                    <a:pt x="1360" y="330"/>
                  </a:lnTo>
                  <a:lnTo>
                    <a:pt x="1298" y="305"/>
                  </a:lnTo>
                  <a:lnTo>
                    <a:pt x="1234" y="286"/>
                  </a:lnTo>
                  <a:lnTo>
                    <a:pt x="1168" y="271"/>
                  </a:lnTo>
                  <a:lnTo>
                    <a:pt x="1100" y="262"/>
                  </a:lnTo>
                  <a:lnTo>
                    <a:pt x="1030" y="259"/>
                  </a:lnTo>
                  <a:close/>
                  <a:moveTo>
                    <a:pt x="1030" y="0"/>
                  </a:moveTo>
                  <a:lnTo>
                    <a:pt x="1114" y="4"/>
                  </a:lnTo>
                  <a:lnTo>
                    <a:pt x="1197" y="14"/>
                  </a:lnTo>
                  <a:lnTo>
                    <a:pt x="1277" y="30"/>
                  </a:lnTo>
                  <a:lnTo>
                    <a:pt x="1355" y="51"/>
                  </a:lnTo>
                  <a:lnTo>
                    <a:pt x="1430" y="79"/>
                  </a:lnTo>
                  <a:lnTo>
                    <a:pt x="1502" y="111"/>
                  </a:lnTo>
                  <a:lnTo>
                    <a:pt x="1571" y="149"/>
                  </a:lnTo>
                  <a:lnTo>
                    <a:pt x="1637" y="192"/>
                  </a:lnTo>
                  <a:lnTo>
                    <a:pt x="1699" y="239"/>
                  </a:lnTo>
                  <a:lnTo>
                    <a:pt x="1757" y="291"/>
                  </a:lnTo>
                  <a:lnTo>
                    <a:pt x="1811" y="346"/>
                  </a:lnTo>
                  <a:lnTo>
                    <a:pt x="1861" y="406"/>
                  </a:lnTo>
                  <a:lnTo>
                    <a:pt x="1905" y="468"/>
                  </a:lnTo>
                  <a:lnTo>
                    <a:pt x="1945" y="535"/>
                  </a:lnTo>
                  <a:lnTo>
                    <a:pt x="1979" y="605"/>
                  </a:lnTo>
                  <a:lnTo>
                    <a:pt x="2006" y="678"/>
                  </a:lnTo>
                  <a:lnTo>
                    <a:pt x="2030" y="752"/>
                  </a:lnTo>
                  <a:lnTo>
                    <a:pt x="2046" y="829"/>
                  </a:lnTo>
                  <a:lnTo>
                    <a:pt x="2056" y="908"/>
                  </a:lnTo>
                  <a:lnTo>
                    <a:pt x="2060" y="989"/>
                  </a:lnTo>
                  <a:lnTo>
                    <a:pt x="2057" y="1058"/>
                  </a:lnTo>
                  <a:lnTo>
                    <a:pt x="2052" y="1123"/>
                  </a:lnTo>
                  <a:lnTo>
                    <a:pt x="2044" y="1185"/>
                  </a:lnTo>
                  <a:lnTo>
                    <a:pt x="2032" y="1244"/>
                  </a:lnTo>
                  <a:lnTo>
                    <a:pt x="2018" y="1299"/>
                  </a:lnTo>
                  <a:lnTo>
                    <a:pt x="2002" y="1351"/>
                  </a:lnTo>
                  <a:lnTo>
                    <a:pt x="1983" y="1400"/>
                  </a:lnTo>
                  <a:lnTo>
                    <a:pt x="1964" y="1447"/>
                  </a:lnTo>
                  <a:lnTo>
                    <a:pt x="1943" y="1490"/>
                  </a:lnTo>
                  <a:lnTo>
                    <a:pt x="1921" y="1531"/>
                  </a:lnTo>
                  <a:lnTo>
                    <a:pt x="1898" y="1571"/>
                  </a:lnTo>
                  <a:lnTo>
                    <a:pt x="1876" y="1608"/>
                  </a:lnTo>
                  <a:lnTo>
                    <a:pt x="1853" y="1643"/>
                  </a:lnTo>
                  <a:lnTo>
                    <a:pt x="1831" y="1676"/>
                  </a:lnTo>
                  <a:lnTo>
                    <a:pt x="1809" y="1708"/>
                  </a:lnTo>
                  <a:lnTo>
                    <a:pt x="1783" y="1747"/>
                  </a:lnTo>
                  <a:lnTo>
                    <a:pt x="1760" y="1782"/>
                  </a:lnTo>
                  <a:lnTo>
                    <a:pt x="1740" y="1813"/>
                  </a:lnTo>
                  <a:lnTo>
                    <a:pt x="1726" y="1842"/>
                  </a:lnTo>
                  <a:lnTo>
                    <a:pt x="1715" y="1868"/>
                  </a:lnTo>
                  <a:lnTo>
                    <a:pt x="1707" y="1893"/>
                  </a:lnTo>
                  <a:lnTo>
                    <a:pt x="1705" y="1918"/>
                  </a:lnTo>
                  <a:lnTo>
                    <a:pt x="1702" y="1965"/>
                  </a:lnTo>
                  <a:lnTo>
                    <a:pt x="1693" y="2012"/>
                  </a:lnTo>
                  <a:lnTo>
                    <a:pt x="1678" y="2057"/>
                  </a:lnTo>
                  <a:lnTo>
                    <a:pt x="1655" y="2102"/>
                  </a:lnTo>
                  <a:lnTo>
                    <a:pt x="1629" y="2144"/>
                  </a:lnTo>
                  <a:lnTo>
                    <a:pt x="1596" y="2184"/>
                  </a:lnTo>
                  <a:lnTo>
                    <a:pt x="1557" y="2222"/>
                  </a:lnTo>
                  <a:lnTo>
                    <a:pt x="1514" y="2257"/>
                  </a:lnTo>
                  <a:lnTo>
                    <a:pt x="1513" y="2278"/>
                  </a:lnTo>
                  <a:lnTo>
                    <a:pt x="1512" y="2303"/>
                  </a:lnTo>
                  <a:lnTo>
                    <a:pt x="1510" y="2331"/>
                  </a:lnTo>
                  <a:lnTo>
                    <a:pt x="1509" y="2359"/>
                  </a:lnTo>
                  <a:lnTo>
                    <a:pt x="1506" y="2388"/>
                  </a:lnTo>
                  <a:lnTo>
                    <a:pt x="1505" y="2416"/>
                  </a:lnTo>
                  <a:lnTo>
                    <a:pt x="1503" y="2444"/>
                  </a:lnTo>
                  <a:lnTo>
                    <a:pt x="1502" y="2468"/>
                  </a:lnTo>
                  <a:lnTo>
                    <a:pt x="1501" y="2488"/>
                  </a:lnTo>
                  <a:lnTo>
                    <a:pt x="1500" y="2505"/>
                  </a:lnTo>
                  <a:lnTo>
                    <a:pt x="1500" y="2516"/>
                  </a:lnTo>
                  <a:lnTo>
                    <a:pt x="1499" y="2519"/>
                  </a:lnTo>
                  <a:lnTo>
                    <a:pt x="1499" y="2532"/>
                  </a:lnTo>
                  <a:lnTo>
                    <a:pt x="1497" y="2546"/>
                  </a:lnTo>
                  <a:lnTo>
                    <a:pt x="1493" y="2562"/>
                  </a:lnTo>
                  <a:lnTo>
                    <a:pt x="1487" y="2579"/>
                  </a:lnTo>
                  <a:lnTo>
                    <a:pt x="1479" y="2598"/>
                  </a:lnTo>
                  <a:lnTo>
                    <a:pt x="1468" y="2616"/>
                  </a:lnTo>
                  <a:lnTo>
                    <a:pt x="1454" y="2635"/>
                  </a:lnTo>
                  <a:lnTo>
                    <a:pt x="1437" y="2655"/>
                  </a:lnTo>
                  <a:lnTo>
                    <a:pt x="1416" y="2673"/>
                  </a:lnTo>
                  <a:lnTo>
                    <a:pt x="1390" y="2692"/>
                  </a:lnTo>
                  <a:lnTo>
                    <a:pt x="1361" y="2709"/>
                  </a:lnTo>
                  <a:lnTo>
                    <a:pt x="1327" y="2726"/>
                  </a:lnTo>
                  <a:lnTo>
                    <a:pt x="1286" y="2741"/>
                  </a:lnTo>
                  <a:lnTo>
                    <a:pt x="1263" y="2770"/>
                  </a:lnTo>
                  <a:lnTo>
                    <a:pt x="1234" y="2798"/>
                  </a:lnTo>
                  <a:lnTo>
                    <a:pt x="1202" y="2823"/>
                  </a:lnTo>
                  <a:lnTo>
                    <a:pt x="1180" y="2835"/>
                  </a:lnTo>
                  <a:lnTo>
                    <a:pt x="1155" y="2842"/>
                  </a:lnTo>
                  <a:lnTo>
                    <a:pt x="1130" y="2844"/>
                  </a:lnTo>
                  <a:lnTo>
                    <a:pt x="930" y="2844"/>
                  </a:lnTo>
                  <a:lnTo>
                    <a:pt x="904" y="2842"/>
                  </a:lnTo>
                  <a:lnTo>
                    <a:pt x="880" y="2835"/>
                  </a:lnTo>
                  <a:lnTo>
                    <a:pt x="857" y="2823"/>
                  </a:lnTo>
                  <a:lnTo>
                    <a:pt x="826" y="2798"/>
                  </a:lnTo>
                  <a:lnTo>
                    <a:pt x="797" y="2770"/>
                  </a:lnTo>
                  <a:lnTo>
                    <a:pt x="773" y="2741"/>
                  </a:lnTo>
                  <a:lnTo>
                    <a:pt x="731" y="2724"/>
                  </a:lnTo>
                  <a:lnTo>
                    <a:pt x="695" y="2707"/>
                  </a:lnTo>
                  <a:lnTo>
                    <a:pt x="663" y="2688"/>
                  </a:lnTo>
                  <a:lnTo>
                    <a:pt x="637" y="2668"/>
                  </a:lnTo>
                  <a:lnTo>
                    <a:pt x="616" y="2648"/>
                  </a:lnTo>
                  <a:lnTo>
                    <a:pt x="599" y="2627"/>
                  </a:lnTo>
                  <a:lnTo>
                    <a:pt x="586" y="2607"/>
                  </a:lnTo>
                  <a:lnTo>
                    <a:pt x="576" y="2586"/>
                  </a:lnTo>
                  <a:lnTo>
                    <a:pt x="569" y="2567"/>
                  </a:lnTo>
                  <a:lnTo>
                    <a:pt x="564" y="2549"/>
                  </a:lnTo>
                  <a:lnTo>
                    <a:pt x="562" y="2534"/>
                  </a:lnTo>
                  <a:lnTo>
                    <a:pt x="561" y="2519"/>
                  </a:lnTo>
                  <a:lnTo>
                    <a:pt x="561" y="2519"/>
                  </a:lnTo>
                  <a:lnTo>
                    <a:pt x="561" y="2516"/>
                  </a:lnTo>
                  <a:lnTo>
                    <a:pt x="560" y="2505"/>
                  </a:lnTo>
                  <a:lnTo>
                    <a:pt x="559" y="2488"/>
                  </a:lnTo>
                  <a:lnTo>
                    <a:pt x="557" y="2468"/>
                  </a:lnTo>
                  <a:lnTo>
                    <a:pt x="556" y="2444"/>
                  </a:lnTo>
                  <a:lnTo>
                    <a:pt x="554" y="2416"/>
                  </a:lnTo>
                  <a:lnTo>
                    <a:pt x="553" y="2388"/>
                  </a:lnTo>
                  <a:lnTo>
                    <a:pt x="551" y="2359"/>
                  </a:lnTo>
                  <a:lnTo>
                    <a:pt x="550" y="2331"/>
                  </a:lnTo>
                  <a:lnTo>
                    <a:pt x="548" y="2303"/>
                  </a:lnTo>
                  <a:lnTo>
                    <a:pt x="547" y="2278"/>
                  </a:lnTo>
                  <a:lnTo>
                    <a:pt x="546" y="2257"/>
                  </a:lnTo>
                  <a:lnTo>
                    <a:pt x="502" y="2222"/>
                  </a:lnTo>
                  <a:lnTo>
                    <a:pt x="464" y="2184"/>
                  </a:lnTo>
                  <a:lnTo>
                    <a:pt x="431" y="2144"/>
                  </a:lnTo>
                  <a:lnTo>
                    <a:pt x="404" y="2102"/>
                  </a:lnTo>
                  <a:lnTo>
                    <a:pt x="382" y="2057"/>
                  </a:lnTo>
                  <a:lnTo>
                    <a:pt x="367" y="2012"/>
                  </a:lnTo>
                  <a:lnTo>
                    <a:pt x="357" y="1965"/>
                  </a:lnTo>
                  <a:lnTo>
                    <a:pt x="354" y="1918"/>
                  </a:lnTo>
                  <a:lnTo>
                    <a:pt x="352" y="1893"/>
                  </a:lnTo>
                  <a:lnTo>
                    <a:pt x="345" y="1868"/>
                  </a:lnTo>
                  <a:lnTo>
                    <a:pt x="334" y="1842"/>
                  </a:lnTo>
                  <a:lnTo>
                    <a:pt x="319" y="1813"/>
                  </a:lnTo>
                  <a:lnTo>
                    <a:pt x="300" y="1782"/>
                  </a:lnTo>
                  <a:lnTo>
                    <a:pt x="278" y="1747"/>
                  </a:lnTo>
                  <a:lnTo>
                    <a:pt x="251" y="1709"/>
                  </a:lnTo>
                  <a:lnTo>
                    <a:pt x="230" y="1677"/>
                  </a:lnTo>
                  <a:lnTo>
                    <a:pt x="207" y="1643"/>
                  </a:lnTo>
                  <a:lnTo>
                    <a:pt x="184" y="1608"/>
                  </a:lnTo>
                  <a:lnTo>
                    <a:pt x="162" y="1571"/>
                  </a:lnTo>
                  <a:lnTo>
                    <a:pt x="139" y="1532"/>
                  </a:lnTo>
                  <a:lnTo>
                    <a:pt x="117" y="1490"/>
                  </a:lnTo>
                  <a:lnTo>
                    <a:pt x="96" y="1447"/>
                  </a:lnTo>
                  <a:lnTo>
                    <a:pt x="77" y="1400"/>
                  </a:lnTo>
                  <a:lnTo>
                    <a:pt x="57" y="1351"/>
                  </a:lnTo>
                  <a:lnTo>
                    <a:pt x="41" y="1299"/>
                  </a:lnTo>
                  <a:lnTo>
                    <a:pt x="28" y="1244"/>
                  </a:lnTo>
                  <a:lnTo>
                    <a:pt x="16" y="1185"/>
                  </a:lnTo>
                  <a:lnTo>
                    <a:pt x="7" y="1123"/>
                  </a:lnTo>
                  <a:lnTo>
                    <a:pt x="2" y="1058"/>
                  </a:lnTo>
                  <a:lnTo>
                    <a:pt x="0" y="989"/>
                  </a:lnTo>
                  <a:lnTo>
                    <a:pt x="3" y="908"/>
                  </a:lnTo>
                  <a:lnTo>
                    <a:pt x="14" y="829"/>
                  </a:lnTo>
                  <a:lnTo>
                    <a:pt x="30" y="752"/>
                  </a:lnTo>
                  <a:lnTo>
                    <a:pt x="53" y="678"/>
                  </a:lnTo>
                  <a:lnTo>
                    <a:pt x="81" y="605"/>
                  </a:lnTo>
                  <a:lnTo>
                    <a:pt x="115" y="535"/>
                  </a:lnTo>
                  <a:lnTo>
                    <a:pt x="154" y="468"/>
                  </a:lnTo>
                  <a:lnTo>
                    <a:pt x="199" y="406"/>
                  </a:lnTo>
                  <a:lnTo>
                    <a:pt x="249" y="346"/>
                  </a:lnTo>
                  <a:lnTo>
                    <a:pt x="302" y="291"/>
                  </a:lnTo>
                  <a:lnTo>
                    <a:pt x="361" y="239"/>
                  </a:lnTo>
                  <a:lnTo>
                    <a:pt x="422" y="192"/>
                  </a:lnTo>
                  <a:lnTo>
                    <a:pt x="488" y="149"/>
                  </a:lnTo>
                  <a:lnTo>
                    <a:pt x="557" y="111"/>
                  </a:lnTo>
                  <a:lnTo>
                    <a:pt x="630" y="79"/>
                  </a:lnTo>
                  <a:lnTo>
                    <a:pt x="705" y="51"/>
                  </a:lnTo>
                  <a:lnTo>
                    <a:pt x="783" y="30"/>
                  </a:lnTo>
                  <a:lnTo>
                    <a:pt x="863" y="14"/>
                  </a:lnTo>
                  <a:lnTo>
                    <a:pt x="946" y="4"/>
                  </a:lnTo>
                  <a:lnTo>
                    <a:pt x="10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Freeform 28">
              <a:extLst>
                <a:ext uri="{FF2B5EF4-FFF2-40B4-BE49-F238E27FC236}">
                  <a16:creationId xmlns:a16="http://schemas.microsoft.com/office/drawing/2014/main" id="{07587BC7-E0E5-0D4C-4B33-A76BC130A1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3075" y="1300163"/>
              <a:ext cx="14287" cy="36513"/>
            </a:xfrm>
            <a:custGeom>
              <a:avLst/>
              <a:gdLst>
                <a:gd name="T0" fmla="*/ 65 w 130"/>
                <a:gd name="T1" fmla="*/ 0 h 322"/>
                <a:gd name="T2" fmla="*/ 65 w 130"/>
                <a:gd name="T3" fmla="*/ 0 h 322"/>
                <a:gd name="T4" fmla="*/ 82 w 130"/>
                <a:gd name="T5" fmla="*/ 2 h 322"/>
                <a:gd name="T6" fmla="*/ 98 w 130"/>
                <a:gd name="T7" fmla="*/ 8 h 322"/>
                <a:gd name="T8" fmla="*/ 111 w 130"/>
                <a:gd name="T9" fmla="*/ 19 h 322"/>
                <a:gd name="T10" fmla="*/ 121 w 130"/>
                <a:gd name="T11" fmla="*/ 32 h 322"/>
                <a:gd name="T12" fmla="*/ 128 w 130"/>
                <a:gd name="T13" fmla="*/ 47 h 322"/>
                <a:gd name="T14" fmla="*/ 130 w 130"/>
                <a:gd name="T15" fmla="*/ 64 h 322"/>
                <a:gd name="T16" fmla="*/ 130 w 130"/>
                <a:gd name="T17" fmla="*/ 258 h 322"/>
                <a:gd name="T18" fmla="*/ 128 w 130"/>
                <a:gd name="T19" fmla="*/ 276 h 322"/>
                <a:gd name="T20" fmla="*/ 121 w 130"/>
                <a:gd name="T21" fmla="*/ 290 h 322"/>
                <a:gd name="T22" fmla="*/ 111 w 130"/>
                <a:gd name="T23" fmla="*/ 304 h 322"/>
                <a:gd name="T24" fmla="*/ 98 w 130"/>
                <a:gd name="T25" fmla="*/ 314 h 322"/>
                <a:gd name="T26" fmla="*/ 82 w 130"/>
                <a:gd name="T27" fmla="*/ 320 h 322"/>
                <a:gd name="T28" fmla="*/ 65 w 130"/>
                <a:gd name="T29" fmla="*/ 322 h 322"/>
                <a:gd name="T30" fmla="*/ 48 w 130"/>
                <a:gd name="T31" fmla="*/ 320 h 322"/>
                <a:gd name="T32" fmla="*/ 32 w 130"/>
                <a:gd name="T33" fmla="*/ 314 h 322"/>
                <a:gd name="T34" fmla="*/ 19 w 130"/>
                <a:gd name="T35" fmla="*/ 304 h 322"/>
                <a:gd name="T36" fmla="*/ 8 w 130"/>
                <a:gd name="T37" fmla="*/ 290 h 322"/>
                <a:gd name="T38" fmla="*/ 2 w 130"/>
                <a:gd name="T39" fmla="*/ 276 h 322"/>
                <a:gd name="T40" fmla="*/ 0 w 130"/>
                <a:gd name="T41" fmla="*/ 258 h 322"/>
                <a:gd name="T42" fmla="*/ 0 w 130"/>
                <a:gd name="T43" fmla="*/ 64 h 322"/>
                <a:gd name="T44" fmla="*/ 2 w 130"/>
                <a:gd name="T45" fmla="*/ 47 h 322"/>
                <a:gd name="T46" fmla="*/ 8 w 130"/>
                <a:gd name="T47" fmla="*/ 32 h 322"/>
                <a:gd name="T48" fmla="*/ 19 w 130"/>
                <a:gd name="T49" fmla="*/ 19 h 322"/>
                <a:gd name="T50" fmla="*/ 32 w 130"/>
                <a:gd name="T51" fmla="*/ 8 h 322"/>
                <a:gd name="T52" fmla="*/ 48 w 130"/>
                <a:gd name="T53" fmla="*/ 2 h 322"/>
                <a:gd name="T54" fmla="*/ 65 w 130"/>
                <a:gd name="T55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0" h="322">
                  <a:moveTo>
                    <a:pt x="65" y="0"/>
                  </a:moveTo>
                  <a:lnTo>
                    <a:pt x="65" y="0"/>
                  </a:lnTo>
                  <a:lnTo>
                    <a:pt x="82" y="2"/>
                  </a:lnTo>
                  <a:lnTo>
                    <a:pt x="98" y="8"/>
                  </a:lnTo>
                  <a:lnTo>
                    <a:pt x="111" y="19"/>
                  </a:lnTo>
                  <a:lnTo>
                    <a:pt x="121" y="32"/>
                  </a:lnTo>
                  <a:lnTo>
                    <a:pt x="128" y="47"/>
                  </a:lnTo>
                  <a:lnTo>
                    <a:pt x="130" y="64"/>
                  </a:lnTo>
                  <a:lnTo>
                    <a:pt x="130" y="258"/>
                  </a:lnTo>
                  <a:lnTo>
                    <a:pt x="128" y="276"/>
                  </a:lnTo>
                  <a:lnTo>
                    <a:pt x="121" y="290"/>
                  </a:lnTo>
                  <a:lnTo>
                    <a:pt x="111" y="304"/>
                  </a:lnTo>
                  <a:lnTo>
                    <a:pt x="98" y="314"/>
                  </a:lnTo>
                  <a:lnTo>
                    <a:pt x="82" y="320"/>
                  </a:lnTo>
                  <a:lnTo>
                    <a:pt x="65" y="322"/>
                  </a:lnTo>
                  <a:lnTo>
                    <a:pt x="48" y="320"/>
                  </a:lnTo>
                  <a:lnTo>
                    <a:pt x="32" y="314"/>
                  </a:lnTo>
                  <a:lnTo>
                    <a:pt x="19" y="304"/>
                  </a:lnTo>
                  <a:lnTo>
                    <a:pt x="8" y="290"/>
                  </a:lnTo>
                  <a:lnTo>
                    <a:pt x="2" y="276"/>
                  </a:lnTo>
                  <a:lnTo>
                    <a:pt x="0" y="258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2" y="8"/>
                  </a:lnTo>
                  <a:lnTo>
                    <a:pt x="48" y="2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Freeform 29">
              <a:extLst>
                <a:ext uri="{FF2B5EF4-FFF2-40B4-BE49-F238E27FC236}">
                  <a16:creationId xmlns:a16="http://schemas.microsoft.com/office/drawing/2014/main" id="{81CCE92C-577E-17E7-62A4-2E5D953AF9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8938" y="1320800"/>
              <a:ext cx="26987" cy="34925"/>
            </a:xfrm>
            <a:custGeom>
              <a:avLst/>
              <a:gdLst>
                <a:gd name="T0" fmla="*/ 65 w 228"/>
                <a:gd name="T1" fmla="*/ 0 h 298"/>
                <a:gd name="T2" fmla="*/ 82 w 228"/>
                <a:gd name="T3" fmla="*/ 2 h 298"/>
                <a:gd name="T4" fmla="*/ 97 w 228"/>
                <a:gd name="T5" fmla="*/ 9 h 298"/>
                <a:gd name="T6" fmla="*/ 111 w 228"/>
                <a:gd name="T7" fmla="*/ 19 h 298"/>
                <a:gd name="T8" fmla="*/ 121 w 228"/>
                <a:gd name="T9" fmla="*/ 33 h 298"/>
                <a:gd name="T10" fmla="*/ 219 w 228"/>
                <a:gd name="T11" fmla="*/ 201 h 298"/>
                <a:gd name="T12" fmla="*/ 225 w 228"/>
                <a:gd name="T13" fmla="*/ 217 h 298"/>
                <a:gd name="T14" fmla="*/ 228 w 228"/>
                <a:gd name="T15" fmla="*/ 234 h 298"/>
                <a:gd name="T16" fmla="*/ 225 w 228"/>
                <a:gd name="T17" fmla="*/ 250 h 298"/>
                <a:gd name="T18" fmla="*/ 219 w 228"/>
                <a:gd name="T19" fmla="*/ 265 h 298"/>
                <a:gd name="T20" fmla="*/ 209 w 228"/>
                <a:gd name="T21" fmla="*/ 279 h 298"/>
                <a:gd name="T22" fmla="*/ 196 w 228"/>
                <a:gd name="T23" fmla="*/ 290 h 298"/>
                <a:gd name="T24" fmla="*/ 180 w 228"/>
                <a:gd name="T25" fmla="*/ 296 h 298"/>
                <a:gd name="T26" fmla="*/ 163 w 228"/>
                <a:gd name="T27" fmla="*/ 298 h 298"/>
                <a:gd name="T28" fmla="*/ 146 w 228"/>
                <a:gd name="T29" fmla="*/ 296 h 298"/>
                <a:gd name="T30" fmla="*/ 131 w 228"/>
                <a:gd name="T31" fmla="*/ 290 h 298"/>
                <a:gd name="T32" fmla="*/ 117 w 228"/>
                <a:gd name="T33" fmla="*/ 279 h 298"/>
                <a:gd name="T34" fmla="*/ 106 w 228"/>
                <a:gd name="T35" fmla="*/ 265 h 298"/>
                <a:gd name="T36" fmla="*/ 8 w 228"/>
                <a:gd name="T37" fmla="*/ 97 h 298"/>
                <a:gd name="T38" fmla="*/ 2 w 228"/>
                <a:gd name="T39" fmla="*/ 82 h 298"/>
                <a:gd name="T40" fmla="*/ 0 w 228"/>
                <a:gd name="T41" fmla="*/ 65 h 298"/>
                <a:gd name="T42" fmla="*/ 2 w 228"/>
                <a:gd name="T43" fmla="*/ 49 h 298"/>
                <a:gd name="T44" fmla="*/ 8 w 228"/>
                <a:gd name="T45" fmla="*/ 33 h 298"/>
                <a:gd name="T46" fmla="*/ 19 w 228"/>
                <a:gd name="T47" fmla="*/ 20 h 298"/>
                <a:gd name="T48" fmla="*/ 32 w 228"/>
                <a:gd name="T49" fmla="*/ 10 h 298"/>
                <a:gd name="T50" fmla="*/ 49 w 228"/>
                <a:gd name="T51" fmla="*/ 2 h 298"/>
                <a:gd name="T52" fmla="*/ 65 w 228"/>
                <a:gd name="T53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8" h="298">
                  <a:moveTo>
                    <a:pt x="65" y="0"/>
                  </a:moveTo>
                  <a:lnTo>
                    <a:pt x="82" y="2"/>
                  </a:lnTo>
                  <a:lnTo>
                    <a:pt x="97" y="9"/>
                  </a:lnTo>
                  <a:lnTo>
                    <a:pt x="111" y="19"/>
                  </a:lnTo>
                  <a:lnTo>
                    <a:pt x="121" y="33"/>
                  </a:lnTo>
                  <a:lnTo>
                    <a:pt x="219" y="201"/>
                  </a:lnTo>
                  <a:lnTo>
                    <a:pt x="225" y="217"/>
                  </a:lnTo>
                  <a:lnTo>
                    <a:pt x="228" y="234"/>
                  </a:lnTo>
                  <a:lnTo>
                    <a:pt x="225" y="250"/>
                  </a:lnTo>
                  <a:lnTo>
                    <a:pt x="219" y="265"/>
                  </a:lnTo>
                  <a:lnTo>
                    <a:pt x="209" y="279"/>
                  </a:lnTo>
                  <a:lnTo>
                    <a:pt x="196" y="290"/>
                  </a:lnTo>
                  <a:lnTo>
                    <a:pt x="180" y="296"/>
                  </a:lnTo>
                  <a:lnTo>
                    <a:pt x="163" y="298"/>
                  </a:lnTo>
                  <a:lnTo>
                    <a:pt x="146" y="296"/>
                  </a:lnTo>
                  <a:lnTo>
                    <a:pt x="131" y="290"/>
                  </a:lnTo>
                  <a:lnTo>
                    <a:pt x="117" y="279"/>
                  </a:lnTo>
                  <a:lnTo>
                    <a:pt x="106" y="265"/>
                  </a:lnTo>
                  <a:lnTo>
                    <a:pt x="8" y="97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9"/>
                  </a:lnTo>
                  <a:lnTo>
                    <a:pt x="8" y="33"/>
                  </a:lnTo>
                  <a:lnTo>
                    <a:pt x="19" y="20"/>
                  </a:lnTo>
                  <a:lnTo>
                    <a:pt x="32" y="10"/>
                  </a:lnTo>
                  <a:lnTo>
                    <a:pt x="49" y="2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Freeform 30">
              <a:extLst>
                <a:ext uri="{FF2B5EF4-FFF2-40B4-BE49-F238E27FC236}">
                  <a16:creationId xmlns:a16="http://schemas.microsoft.com/office/drawing/2014/main" id="{0B01D382-A7F7-A4B7-650E-8ED9B0A275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8613" y="1382713"/>
              <a:ext cx="33337" cy="25400"/>
            </a:xfrm>
            <a:custGeom>
              <a:avLst/>
              <a:gdLst>
                <a:gd name="T0" fmla="*/ 65 w 299"/>
                <a:gd name="T1" fmla="*/ 0 h 226"/>
                <a:gd name="T2" fmla="*/ 81 w 299"/>
                <a:gd name="T3" fmla="*/ 2 h 226"/>
                <a:gd name="T4" fmla="*/ 98 w 299"/>
                <a:gd name="T5" fmla="*/ 8 h 226"/>
                <a:gd name="T6" fmla="*/ 267 w 299"/>
                <a:gd name="T7" fmla="*/ 104 h 226"/>
                <a:gd name="T8" fmla="*/ 281 w 299"/>
                <a:gd name="T9" fmla="*/ 116 h 226"/>
                <a:gd name="T10" fmla="*/ 290 w 299"/>
                <a:gd name="T11" fmla="*/ 129 h 226"/>
                <a:gd name="T12" fmla="*/ 297 w 299"/>
                <a:gd name="T13" fmla="*/ 144 h 226"/>
                <a:gd name="T14" fmla="*/ 299 w 299"/>
                <a:gd name="T15" fmla="*/ 160 h 226"/>
                <a:gd name="T16" fmla="*/ 297 w 299"/>
                <a:gd name="T17" fmla="*/ 177 h 226"/>
                <a:gd name="T18" fmla="*/ 290 w 299"/>
                <a:gd name="T19" fmla="*/ 193 h 226"/>
                <a:gd name="T20" fmla="*/ 280 w 299"/>
                <a:gd name="T21" fmla="*/ 207 h 226"/>
                <a:gd name="T22" fmla="*/ 266 w 299"/>
                <a:gd name="T23" fmla="*/ 217 h 226"/>
                <a:gd name="T24" fmla="*/ 250 w 299"/>
                <a:gd name="T25" fmla="*/ 224 h 226"/>
                <a:gd name="T26" fmla="*/ 234 w 299"/>
                <a:gd name="T27" fmla="*/ 226 h 226"/>
                <a:gd name="T28" fmla="*/ 217 w 299"/>
                <a:gd name="T29" fmla="*/ 224 h 226"/>
                <a:gd name="T30" fmla="*/ 201 w 299"/>
                <a:gd name="T31" fmla="*/ 216 h 226"/>
                <a:gd name="T32" fmla="*/ 32 w 299"/>
                <a:gd name="T33" fmla="*/ 120 h 226"/>
                <a:gd name="T34" fmla="*/ 18 w 299"/>
                <a:gd name="T35" fmla="*/ 110 h 226"/>
                <a:gd name="T36" fmla="*/ 8 w 299"/>
                <a:gd name="T37" fmla="*/ 96 h 226"/>
                <a:gd name="T38" fmla="*/ 2 w 299"/>
                <a:gd name="T39" fmla="*/ 81 h 226"/>
                <a:gd name="T40" fmla="*/ 0 w 299"/>
                <a:gd name="T41" fmla="*/ 64 h 226"/>
                <a:gd name="T42" fmla="*/ 2 w 299"/>
                <a:gd name="T43" fmla="*/ 47 h 226"/>
                <a:gd name="T44" fmla="*/ 8 w 299"/>
                <a:gd name="T45" fmla="*/ 31 h 226"/>
                <a:gd name="T46" fmla="*/ 19 w 299"/>
                <a:gd name="T47" fmla="*/ 18 h 226"/>
                <a:gd name="T48" fmla="*/ 33 w 299"/>
                <a:gd name="T49" fmla="*/ 8 h 226"/>
                <a:gd name="T50" fmla="*/ 48 w 299"/>
                <a:gd name="T51" fmla="*/ 2 h 226"/>
                <a:gd name="T52" fmla="*/ 65 w 299"/>
                <a:gd name="T5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9" h="226">
                  <a:moveTo>
                    <a:pt x="65" y="0"/>
                  </a:moveTo>
                  <a:lnTo>
                    <a:pt x="81" y="2"/>
                  </a:lnTo>
                  <a:lnTo>
                    <a:pt x="98" y="8"/>
                  </a:lnTo>
                  <a:lnTo>
                    <a:pt x="267" y="104"/>
                  </a:lnTo>
                  <a:lnTo>
                    <a:pt x="281" y="116"/>
                  </a:lnTo>
                  <a:lnTo>
                    <a:pt x="290" y="129"/>
                  </a:lnTo>
                  <a:lnTo>
                    <a:pt x="297" y="144"/>
                  </a:lnTo>
                  <a:lnTo>
                    <a:pt x="299" y="160"/>
                  </a:lnTo>
                  <a:lnTo>
                    <a:pt x="297" y="177"/>
                  </a:lnTo>
                  <a:lnTo>
                    <a:pt x="290" y="193"/>
                  </a:lnTo>
                  <a:lnTo>
                    <a:pt x="280" y="207"/>
                  </a:lnTo>
                  <a:lnTo>
                    <a:pt x="266" y="217"/>
                  </a:lnTo>
                  <a:lnTo>
                    <a:pt x="250" y="224"/>
                  </a:lnTo>
                  <a:lnTo>
                    <a:pt x="234" y="226"/>
                  </a:lnTo>
                  <a:lnTo>
                    <a:pt x="217" y="224"/>
                  </a:lnTo>
                  <a:lnTo>
                    <a:pt x="201" y="216"/>
                  </a:lnTo>
                  <a:lnTo>
                    <a:pt x="32" y="120"/>
                  </a:lnTo>
                  <a:lnTo>
                    <a:pt x="18" y="110"/>
                  </a:lnTo>
                  <a:lnTo>
                    <a:pt x="8" y="96"/>
                  </a:lnTo>
                  <a:lnTo>
                    <a:pt x="2" y="81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9" y="18"/>
                  </a:lnTo>
                  <a:lnTo>
                    <a:pt x="33" y="8"/>
                  </a:lnTo>
                  <a:lnTo>
                    <a:pt x="48" y="2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31">
              <a:extLst>
                <a:ext uri="{FF2B5EF4-FFF2-40B4-BE49-F238E27FC236}">
                  <a16:creationId xmlns:a16="http://schemas.microsoft.com/office/drawing/2014/main" id="{98EB1357-F8E9-ECBD-DA46-45F3CD3BF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6388" y="1463675"/>
              <a:ext cx="36512" cy="15875"/>
            </a:xfrm>
            <a:custGeom>
              <a:avLst/>
              <a:gdLst>
                <a:gd name="T0" fmla="*/ 65 w 325"/>
                <a:gd name="T1" fmla="*/ 0 h 129"/>
                <a:gd name="T2" fmla="*/ 261 w 325"/>
                <a:gd name="T3" fmla="*/ 0 h 129"/>
                <a:gd name="T4" fmla="*/ 278 w 325"/>
                <a:gd name="T5" fmla="*/ 3 h 129"/>
                <a:gd name="T6" fmla="*/ 294 w 325"/>
                <a:gd name="T7" fmla="*/ 9 h 129"/>
                <a:gd name="T8" fmla="*/ 306 w 325"/>
                <a:gd name="T9" fmla="*/ 19 h 129"/>
                <a:gd name="T10" fmla="*/ 317 w 325"/>
                <a:gd name="T11" fmla="*/ 32 h 129"/>
                <a:gd name="T12" fmla="*/ 323 w 325"/>
                <a:gd name="T13" fmla="*/ 47 h 129"/>
                <a:gd name="T14" fmla="*/ 325 w 325"/>
                <a:gd name="T15" fmla="*/ 65 h 129"/>
                <a:gd name="T16" fmla="*/ 323 w 325"/>
                <a:gd name="T17" fmla="*/ 82 h 129"/>
                <a:gd name="T18" fmla="*/ 317 w 325"/>
                <a:gd name="T19" fmla="*/ 97 h 129"/>
                <a:gd name="T20" fmla="*/ 306 w 325"/>
                <a:gd name="T21" fmla="*/ 110 h 129"/>
                <a:gd name="T22" fmla="*/ 294 w 325"/>
                <a:gd name="T23" fmla="*/ 120 h 129"/>
                <a:gd name="T24" fmla="*/ 278 w 325"/>
                <a:gd name="T25" fmla="*/ 127 h 129"/>
                <a:gd name="T26" fmla="*/ 261 w 325"/>
                <a:gd name="T27" fmla="*/ 129 h 129"/>
                <a:gd name="T28" fmla="*/ 65 w 325"/>
                <a:gd name="T29" fmla="*/ 129 h 129"/>
                <a:gd name="T30" fmla="*/ 48 w 325"/>
                <a:gd name="T31" fmla="*/ 127 h 129"/>
                <a:gd name="T32" fmla="*/ 33 w 325"/>
                <a:gd name="T33" fmla="*/ 120 h 129"/>
                <a:gd name="T34" fmla="*/ 19 w 325"/>
                <a:gd name="T35" fmla="*/ 110 h 129"/>
                <a:gd name="T36" fmla="*/ 10 w 325"/>
                <a:gd name="T37" fmla="*/ 97 h 129"/>
                <a:gd name="T38" fmla="*/ 2 w 325"/>
                <a:gd name="T39" fmla="*/ 82 h 129"/>
                <a:gd name="T40" fmla="*/ 0 w 325"/>
                <a:gd name="T41" fmla="*/ 65 h 129"/>
                <a:gd name="T42" fmla="*/ 2 w 325"/>
                <a:gd name="T43" fmla="*/ 47 h 129"/>
                <a:gd name="T44" fmla="*/ 10 w 325"/>
                <a:gd name="T45" fmla="*/ 32 h 129"/>
                <a:gd name="T46" fmla="*/ 19 w 325"/>
                <a:gd name="T47" fmla="*/ 19 h 129"/>
                <a:gd name="T48" fmla="*/ 33 w 325"/>
                <a:gd name="T49" fmla="*/ 9 h 129"/>
                <a:gd name="T50" fmla="*/ 48 w 325"/>
                <a:gd name="T51" fmla="*/ 3 h 129"/>
                <a:gd name="T52" fmla="*/ 65 w 325"/>
                <a:gd name="T5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5" h="129">
                  <a:moveTo>
                    <a:pt x="65" y="0"/>
                  </a:moveTo>
                  <a:lnTo>
                    <a:pt x="261" y="0"/>
                  </a:lnTo>
                  <a:lnTo>
                    <a:pt x="278" y="3"/>
                  </a:lnTo>
                  <a:lnTo>
                    <a:pt x="294" y="9"/>
                  </a:lnTo>
                  <a:lnTo>
                    <a:pt x="306" y="19"/>
                  </a:lnTo>
                  <a:lnTo>
                    <a:pt x="317" y="32"/>
                  </a:lnTo>
                  <a:lnTo>
                    <a:pt x="323" y="47"/>
                  </a:lnTo>
                  <a:lnTo>
                    <a:pt x="325" y="65"/>
                  </a:lnTo>
                  <a:lnTo>
                    <a:pt x="323" y="82"/>
                  </a:lnTo>
                  <a:lnTo>
                    <a:pt x="317" y="97"/>
                  </a:lnTo>
                  <a:lnTo>
                    <a:pt x="306" y="110"/>
                  </a:lnTo>
                  <a:lnTo>
                    <a:pt x="294" y="120"/>
                  </a:lnTo>
                  <a:lnTo>
                    <a:pt x="278" y="127"/>
                  </a:lnTo>
                  <a:lnTo>
                    <a:pt x="261" y="129"/>
                  </a:lnTo>
                  <a:lnTo>
                    <a:pt x="65" y="129"/>
                  </a:lnTo>
                  <a:lnTo>
                    <a:pt x="48" y="127"/>
                  </a:lnTo>
                  <a:lnTo>
                    <a:pt x="33" y="120"/>
                  </a:lnTo>
                  <a:lnTo>
                    <a:pt x="19" y="110"/>
                  </a:lnTo>
                  <a:lnTo>
                    <a:pt x="10" y="97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10" y="32"/>
                  </a:lnTo>
                  <a:lnTo>
                    <a:pt x="19" y="19"/>
                  </a:lnTo>
                  <a:lnTo>
                    <a:pt x="33" y="9"/>
                  </a:lnTo>
                  <a:lnTo>
                    <a:pt x="48" y="3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Freeform 32">
              <a:extLst>
                <a:ext uri="{FF2B5EF4-FFF2-40B4-BE49-F238E27FC236}">
                  <a16:creationId xmlns:a16="http://schemas.microsoft.com/office/drawing/2014/main" id="{7DBA729F-2EA4-8ED5-3FB9-19E0C9BD7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8613" y="1536700"/>
              <a:ext cx="33337" cy="25400"/>
            </a:xfrm>
            <a:custGeom>
              <a:avLst/>
              <a:gdLst>
                <a:gd name="T0" fmla="*/ 234 w 299"/>
                <a:gd name="T1" fmla="*/ 0 h 227"/>
                <a:gd name="T2" fmla="*/ 251 w 299"/>
                <a:gd name="T3" fmla="*/ 3 h 227"/>
                <a:gd name="T4" fmla="*/ 266 w 299"/>
                <a:gd name="T5" fmla="*/ 9 h 227"/>
                <a:gd name="T6" fmla="*/ 280 w 299"/>
                <a:gd name="T7" fmla="*/ 19 h 227"/>
                <a:gd name="T8" fmla="*/ 290 w 299"/>
                <a:gd name="T9" fmla="*/ 33 h 227"/>
                <a:gd name="T10" fmla="*/ 297 w 299"/>
                <a:gd name="T11" fmla="*/ 49 h 227"/>
                <a:gd name="T12" fmla="*/ 299 w 299"/>
                <a:gd name="T13" fmla="*/ 66 h 227"/>
                <a:gd name="T14" fmla="*/ 297 w 299"/>
                <a:gd name="T15" fmla="*/ 82 h 227"/>
                <a:gd name="T16" fmla="*/ 290 w 299"/>
                <a:gd name="T17" fmla="*/ 97 h 227"/>
                <a:gd name="T18" fmla="*/ 280 w 299"/>
                <a:gd name="T19" fmla="*/ 111 h 227"/>
                <a:gd name="T20" fmla="*/ 267 w 299"/>
                <a:gd name="T21" fmla="*/ 122 h 227"/>
                <a:gd name="T22" fmla="*/ 98 w 299"/>
                <a:gd name="T23" fmla="*/ 218 h 227"/>
                <a:gd name="T24" fmla="*/ 82 w 299"/>
                <a:gd name="T25" fmla="*/ 224 h 227"/>
                <a:gd name="T26" fmla="*/ 65 w 299"/>
                <a:gd name="T27" fmla="*/ 227 h 227"/>
                <a:gd name="T28" fmla="*/ 48 w 299"/>
                <a:gd name="T29" fmla="*/ 224 h 227"/>
                <a:gd name="T30" fmla="*/ 33 w 299"/>
                <a:gd name="T31" fmla="*/ 219 h 227"/>
                <a:gd name="T32" fmla="*/ 19 w 299"/>
                <a:gd name="T33" fmla="*/ 208 h 227"/>
                <a:gd name="T34" fmla="*/ 8 w 299"/>
                <a:gd name="T35" fmla="*/ 195 h 227"/>
                <a:gd name="T36" fmla="*/ 2 w 299"/>
                <a:gd name="T37" fmla="*/ 179 h 227"/>
                <a:gd name="T38" fmla="*/ 0 w 299"/>
                <a:gd name="T39" fmla="*/ 162 h 227"/>
                <a:gd name="T40" fmla="*/ 2 w 299"/>
                <a:gd name="T41" fmla="*/ 146 h 227"/>
                <a:gd name="T42" fmla="*/ 8 w 299"/>
                <a:gd name="T43" fmla="*/ 130 h 227"/>
                <a:gd name="T44" fmla="*/ 18 w 299"/>
                <a:gd name="T45" fmla="*/ 117 h 227"/>
                <a:gd name="T46" fmla="*/ 32 w 299"/>
                <a:gd name="T47" fmla="*/ 107 h 227"/>
                <a:gd name="T48" fmla="*/ 201 w 299"/>
                <a:gd name="T49" fmla="*/ 10 h 227"/>
                <a:gd name="T50" fmla="*/ 218 w 299"/>
                <a:gd name="T51" fmla="*/ 2 h 227"/>
                <a:gd name="T52" fmla="*/ 234 w 299"/>
                <a:gd name="T5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9" h="227">
                  <a:moveTo>
                    <a:pt x="234" y="0"/>
                  </a:moveTo>
                  <a:lnTo>
                    <a:pt x="251" y="3"/>
                  </a:lnTo>
                  <a:lnTo>
                    <a:pt x="266" y="9"/>
                  </a:lnTo>
                  <a:lnTo>
                    <a:pt x="280" y="19"/>
                  </a:lnTo>
                  <a:lnTo>
                    <a:pt x="290" y="33"/>
                  </a:lnTo>
                  <a:lnTo>
                    <a:pt x="297" y="49"/>
                  </a:lnTo>
                  <a:lnTo>
                    <a:pt x="299" y="66"/>
                  </a:lnTo>
                  <a:lnTo>
                    <a:pt x="297" y="82"/>
                  </a:lnTo>
                  <a:lnTo>
                    <a:pt x="290" y="97"/>
                  </a:lnTo>
                  <a:lnTo>
                    <a:pt x="280" y="111"/>
                  </a:lnTo>
                  <a:lnTo>
                    <a:pt x="267" y="122"/>
                  </a:lnTo>
                  <a:lnTo>
                    <a:pt x="98" y="218"/>
                  </a:lnTo>
                  <a:lnTo>
                    <a:pt x="82" y="224"/>
                  </a:lnTo>
                  <a:lnTo>
                    <a:pt x="65" y="227"/>
                  </a:lnTo>
                  <a:lnTo>
                    <a:pt x="48" y="224"/>
                  </a:lnTo>
                  <a:lnTo>
                    <a:pt x="33" y="219"/>
                  </a:lnTo>
                  <a:lnTo>
                    <a:pt x="19" y="208"/>
                  </a:lnTo>
                  <a:lnTo>
                    <a:pt x="8" y="195"/>
                  </a:lnTo>
                  <a:lnTo>
                    <a:pt x="2" y="179"/>
                  </a:lnTo>
                  <a:lnTo>
                    <a:pt x="0" y="162"/>
                  </a:lnTo>
                  <a:lnTo>
                    <a:pt x="2" y="146"/>
                  </a:lnTo>
                  <a:lnTo>
                    <a:pt x="8" y="130"/>
                  </a:lnTo>
                  <a:lnTo>
                    <a:pt x="18" y="117"/>
                  </a:lnTo>
                  <a:lnTo>
                    <a:pt x="32" y="107"/>
                  </a:lnTo>
                  <a:lnTo>
                    <a:pt x="201" y="10"/>
                  </a:lnTo>
                  <a:lnTo>
                    <a:pt x="218" y="2"/>
                  </a:lnTo>
                  <a:lnTo>
                    <a:pt x="2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Freeform 33">
              <a:extLst>
                <a:ext uri="{FF2B5EF4-FFF2-40B4-BE49-F238E27FC236}">
                  <a16:creationId xmlns:a16="http://schemas.microsoft.com/office/drawing/2014/main" id="{3EC82C71-1D59-1D1B-A097-D574A2246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6900" y="1536700"/>
              <a:ext cx="34925" cy="25400"/>
            </a:xfrm>
            <a:custGeom>
              <a:avLst/>
              <a:gdLst>
                <a:gd name="T0" fmla="*/ 65 w 299"/>
                <a:gd name="T1" fmla="*/ 0 h 227"/>
                <a:gd name="T2" fmla="*/ 82 w 299"/>
                <a:gd name="T3" fmla="*/ 2 h 227"/>
                <a:gd name="T4" fmla="*/ 98 w 299"/>
                <a:gd name="T5" fmla="*/ 10 h 227"/>
                <a:gd name="T6" fmla="*/ 267 w 299"/>
                <a:gd name="T7" fmla="*/ 107 h 227"/>
                <a:gd name="T8" fmla="*/ 281 w 299"/>
                <a:gd name="T9" fmla="*/ 117 h 227"/>
                <a:gd name="T10" fmla="*/ 290 w 299"/>
                <a:gd name="T11" fmla="*/ 130 h 227"/>
                <a:gd name="T12" fmla="*/ 297 w 299"/>
                <a:gd name="T13" fmla="*/ 146 h 227"/>
                <a:gd name="T14" fmla="*/ 299 w 299"/>
                <a:gd name="T15" fmla="*/ 162 h 227"/>
                <a:gd name="T16" fmla="*/ 297 w 299"/>
                <a:gd name="T17" fmla="*/ 179 h 227"/>
                <a:gd name="T18" fmla="*/ 290 w 299"/>
                <a:gd name="T19" fmla="*/ 195 h 227"/>
                <a:gd name="T20" fmla="*/ 280 w 299"/>
                <a:gd name="T21" fmla="*/ 208 h 227"/>
                <a:gd name="T22" fmla="*/ 266 w 299"/>
                <a:gd name="T23" fmla="*/ 219 h 227"/>
                <a:gd name="T24" fmla="*/ 251 w 299"/>
                <a:gd name="T25" fmla="*/ 224 h 227"/>
                <a:gd name="T26" fmla="*/ 234 w 299"/>
                <a:gd name="T27" fmla="*/ 227 h 227"/>
                <a:gd name="T28" fmla="*/ 217 w 299"/>
                <a:gd name="T29" fmla="*/ 224 h 227"/>
                <a:gd name="T30" fmla="*/ 201 w 299"/>
                <a:gd name="T31" fmla="*/ 218 h 227"/>
                <a:gd name="T32" fmla="*/ 32 w 299"/>
                <a:gd name="T33" fmla="*/ 122 h 227"/>
                <a:gd name="T34" fmla="*/ 19 w 299"/>
                <a:gd name="T35" fmla="*/ 111 h 227"/>
                <a:gd name="T36" fmla="*/ 8 w 299"/>
                <a:gd name="T37" fmla="*/ 97 h 227"/>
                <a:gd name="T38" fmla="*/ 2 w 299"/>
                <a:gd name="T39" fmla="*/ 82 h 227"/>
                <a:gd name="T40" fmla="*/ 0 w 299"/>
                <a:gd name="T41" fmla="*/ 66 h 227"/>
                <a:gd name="T42" fmla="*/ 2 w 299"/>
                <a:gd name="T43" fmla="*/ 49 h 227"/>
                <a:gd name="T44" fmla="*/ 8 w 299"/>
                <a:gd name="T45" fmla="*/ 33 h 227"/>
                <a:gd name="T46" fmla="*/ 19 w 299"/>
                <a:gd name="T47" fmla="*/ 19 h 227"/>
                <a:gd name="T48" fmla="*/ 33 w 299"/>
                <a:gd name="T49" fmla="*/ 9 h 227"/>
                <a:gd name="T50" fmla="*/ 48 w 299"/>
                <a:gd name="T51" fmla="*/ 3 h 227"/>
                <a:gd name="T52" fmla="*/ 65 w 299"/>
                <a:gd name="T5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9" h="227">
                  <a:moveTo>
                    <a:pt x="65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267" y="107"/>
                  </a:lnTo>
                  <a:lnTo>
                    <a:pt x="281" y="117"/>
                  </a:lnTo>
                  <a:lnTo>
                    <a:pt x="290" y="130"/>
                  </a:lnTo>
                  <a:lnTo>
                    <a:pt x="297" y="146"/>
                  </a:lnTo>
                  <a:lnTo>
                    <a:pt x="299" y="162"/>
                  </a:lnTo>
                  <a:lnTo>
                    <a:pt x="297" y="179"/>
                  </a:lnTo>
                  <a:lnTo>
                    <a:pt x="290" y="195"/>
                  </a:lnTo>
                  <a:lnTo>
                    <a:pt x="280" y="208"/>
                  </a:lnTo>
                  <a:lnTo>
                    <a:pt x="266" y="219"/>
                  </a:lnTo>
                  <a:lnTo>
                    <a:pt x="251" y="224"/>
                  </a:lnTo>
                  <a:lnTo>
                    <a:pt x="234" y="227"/>
                  </a:lnTo>
                  <a:lnTo>
                    <a:pt x="217" y="224"/>
                  </a:lnTo>
                  <a:lnTo>
                    <a:pt x="201" y="218"/>
                  </a:lnTo>
                  <a:lnTo>
                    <a:pt x="32" y="122"/>
                  </a:lnTo>
                  <a:lnTo>
                    <a:pt x="19" y="111"/>
                  </a:lnTo>
                  <a:lnTo>
                    <a:pt x="8" y="97"/>
                  </a:lnTo>
                  <a:lnTo>
                    <a:pt x="2" y="82"/>
                  </a:lnTo>
                  <a:lnTo>
                    <a:pt x="0" y="66"/>
                  </a:lnTo>
                  <a:lnTo>
                    <a:pt x="2" y="49"/>
                  </a:lnTo>
                  <a:lnTo>
                    <a:pt x="8" y="33"/>
                  </a:lnTo>
                  <a:lnTo>
                    <a:pt x="19" y="19"/>
                  </a:lnTo>
                  <a:lnTo>
                    <a:pt x="33" y="9"/>
                  </a:lnTo>
                  <a:lnTo>
                    <a:pt x="48" y="3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34">
              <a:extLst>
                <a:ext uri="{FF2B5EF4-FFF2-40B4-BE49-F238E27FC236}">
                  <a16:creationId xmlns:a16="http://schemas.microsoft.com/office/drawing/2014/main" id="{D96E44E3-0721-3607-9038-8092AE442C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5950" y="1463675"/>
              <a:ext cx="38100" cy="15875"/>
            </a:xfrm>
            <a:custGeom>
              <a:avLst/>
              <a:gdLst>
                <a:gd name="T0" fmla="*/ 65 w 326"/>
                <a:gd name="T1" fmla="*/ 0 h 129"/>
                <a:gd name="T2" fmla="*/ 261 w 326"/>
                <a:gd name="T3" fmla="*/ 0 h 129"/>
                <a:gd name="T4" fmla="*/ 278 w 326"/>
                <a:gd name="T5" fmla="*/ 3 h 129"/>
                <a:gd name="T6" fmla="*/ 294 w 326"/>
                <a:gd name="T7" fmla="*/ 9 h 129"/>
                <a:gd name="T8" fmla="*/ 306 w 326"/>
                <a:gd name="T9" fmla="*/ 19 h 129"/>
                <a:gd name="T10" fmla="*/ 316 w 326"/>
                <a:gd name="T11" fmla="*/ 32 h 129"/>
                <a:gd name="T12" fmla="*/ 324 w 326"/>
                <a:gd name="T13" fmla="*/ 47 h 129"/>
                <a:gd name="T14" fmla="*/ 326 w 326"/>
                <a:gd name="T15" fmla="*/ 65 h 129"/>
                <a:gd name="T16" fmla="*/ 324 w 326"/>
                <a:gd name="T17" fmla="*/ 82 h 129"/>
                <a:gd name="T18" fmla="*/ 316 w 326"/>
                <a:gd name="T19" fmla="*/ 97 h 129"/>
                <a:gd name="T20" fmla="*/ 306 w 326"/>
                <a:gd name="T21" fmla="*/ 110 h 129"/>
                <a:gd name="T22" fmla="*/ 294 w 326"/>
                <a:gd name="T23" fmla="*/ 120 h 129"/>
                <a:gd name="T24" fmla="*/ 278 w 326"/>
                <a:gd name="T25" fmla="*/ 127 h 129"/>
                <a:gd name="T26" fmla="*/ 261 w 326"/>
                <a:gd name="T27" fmla="*/ 129 h 129"/>
                <a:gd name="T28" fmla="*/ 65 w 326"/>
                <a:gd name="T29" fmla="*/ 129 h 129"/>
                <a:gd name="T30" fmla="*/ 48 w 326"/>
                <a:gd name="T31" fmla="*/ 127 h 129"/>
                <a:gd name="T32" fmla="*/ 32 w 326"/>
                <a:gd name="T33" fmla="*/ 120 h 129"/>
                <a:gd name="T34" fmla="*/ 19 w 326"/>
                <a:gd name="T35" fmla="*/ 110 h 129"/>
                <a:gd name="T36" fmla="*/ 9 w 326"/>
                <a:gd name="T37" fmla="*/ 97 h 129"/>
                <a:gd name="T38" fmla="*/ 2 w 326"/>
                <a:gd name="T39" fmla="*/ 82 h 129"/>
                <a:gd name="T40" fmla="*/ 0 w 326"/>
                <a:gd name="T41" fmla="*/ 65 h 129"/>
                <a:gd name="T42" fmla="*/ 2 w 326"/>
                <a:gd name="T43" fmla="*/ 47 h 129"/>
                <a:gd name="T44" fmla="*/ 9 w 326"/>
                <a:gd name="T45" fmla="*/ 32 h 129"/>
                <a:gd name="T46" fmla="*/ 19 w 326"/>
                <a:gd name="T47" fmla="*/ 19 h 129"/>
                <a:gd name="T48" fmla="*/ 32 w 326"/>
                <a:gd name="T49" fmla="*/ 9 h 129"/>
                <a:gd name="T50" fmla="*/ 48 w 326"/>
                <a:gd name="T51" fmla="*/ 3 h 129"/>
                <a:gd name="T52" fmla="*/ 65 w 326"/>
                <a:gd name="T5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6" h="129">
                  <a:moveTo>
                    <a:pt x="65" y="0"/>
                  </a:moveTo>
                  <a:lnTo>
                    <a:pt x="261" y="0"/>
                  </a:lnTo>
                  <a:lnTo>
                    <a:pt x="278" y="3"/>
                  </a:lnTo>
                  <a:lnTo>
                    <a:pt x="294" y="9"/>
                  </a:lnTo>
                  <a:lnTo>
                    <a:pt x="306" y="19"/>
                  </a:lnTo>
                  <a:lnTo>
                    <a:pt x="316" y="32"/>
                  </a:lnTo>
                  <a:lnTo>
                    <a:pt x="324" y="47"/>
                  </a:lnTo>
                  <a:lnTo>
                    <a:pt x="326" y="65"/>
                  </a:lnTo>
                  <a:lnTo>
                    <a:pt x="324" y="82"/>
                  </a:lnTo>
                  <a:lnTo>
                    <a:pt x="316" y="97"/>
                  </a:lnTo>
                  <a:lnTo>
                    <a:pt x="306" y="110"/>
                  </a:lnTo>
                  <a:lnTo>
                    <a:pt x="294" y="120"/>
                  </a:lnTo>
                  <a:lnTo>
                    <a:pt x="278" y="127"/>
                  </a:lnTo>
                  <a:lnTo>
                    <a:pt x="261" y="129"/>
                  </a:lnTo>
                  <a:lnTo>
                    <a:pt x="65" y="129"/>
                  </a:lnTo>
                  <a:lnTo>
                    <a:pt x="48" y="127"/>
                  </a:lnTo>
                  <a:lnTo>
                    <a:pt x="32" y="120"/>
                  </a:lnTo>
                  <a:lnTo>
                    <a:pt x="19" y="110"/>
                  </a:lnTo>
                  <a:lnTo>
                    <a:pt x="9" y="97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9" y="32"/>
                  </a:lnTo>
                  <a:lnTo>
                    <a:pt x="19" y="19"/>
                  </a:lnTo>
                  <a:lnTo>
                    <a:pt x="32" y="9"/>
                  </a:lnTo>
                  <a:lnTo>
                    <a:pt x="48" y="3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35">
              <a:extLst>
                <a:ext uri="{FF2B5EF4-FFF2-40B4-BE49-F238E27FC236}">
                  <a16:creationId xmlns:a16="http://schemas.microsoft.com/office/drawing/2014/main" id="{D49716DC-5C3C-D3EE-E524-5DE07C041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6900" y="1382713"/>
              <a:ext cx="34925" cy="25400"/>
            </a:xfrm>
            <a:custGeom>
              <a:avLst/>
              <a:gdLst>
                <a:gd name="T0" fmla="*/ 234 w 299"/>
                <a:gd name="T1" fmla="*/ 0 h 226"/>
                <a:gd name="T2" fmla="*/ 251 w 299"/>
                <a:gd name="T3" fmla="*/ 2 h 226"/>
                <a:gd name="T4" fmla="*/ 266 w 299"/>
                <a:gd name="T5" fmla="*/ 8 h 226"/>
                <a:gd name="T6" fmla="*/ 280 w 299"/>
                <a:gd name="T7" fmla="*/ 18 h 226"/>
                <a:gd name="T8" fmla="*/ 290 w 299"/>
                <a:gd name="T9" fmla="*/ 31 h 226"/>
                <a:gd name="T10" fmla="*/ 297 w 299"/>
                <a:gd name="T11" fmla="*/ 47 h 226"/>
                <a:gd name="T12" fmla="*/ 299 w 299"/>
                <a:gd name="T13" fmla="*/ 64 h 226"/>
                <a:gd name="T14" fmla="*/ 297 w 299"/>
                <a:gd name="T15" fmla="*/ 81 h 226"/>
                <a:gd name="T16" fmla="*/ 290 w 299"/>
                <a:gd name="T17" fmla="*/ 96 h 226"/>
                <a:gd name="T18" fmla="*/ 281 w 299"/>
                <a:gd name="T19" fmla="*/ 110 h 226"/>
                <a:gd name="T20" fmla="*/ 267 w 299"/>
                <a:gd name="T21" fmla="*/ 120 h 226"/>
                <a:gd name="T22" fmla="*/ 98 w 299"/>
                <a:gd name="T23" fmla="*/ 216 h 226"/>
                <a:gd name="T24" fmla="*/ 82 w 299"/>
                <a:gd name="T25" fmla="*/ 224 h 226"/>
                <a:gd name="T26" fmla="*/ 65 w 299"/>
                <a:gd name="T27" fmla="*/ 226 h 226"/>
                <a:gd name="T28" fmla="*/ 49 w 299"/>
                <a:gd name="T29" fmla="*/ 224 h 226"/>
                <a:gd name="T30" fmla="*/ 33 w 299"/>
                <a:gd name="T31" fmla="*/ 217 h 226"/>
                <a:gd name="T32" fmla="*/ 19 w 299"/>
                <a:gd name="T33" fmla="*/ 207 h 226"/>
                <a:gd name="T34" fmla="*/ 8 w 299"/>
                <a:gd name="T35" fmla="*/ 193 h 226"/>
                <a:gd name="T36" fmla="*/ 2 w 299"/>
                <a:gd name="T37" fmla="*/ 177 h 226"/>
                <a:gd name="T38" fmla="*/ 0 w 299"/>
                <a:gd name="T39" fmla="*/ 160 h 226"/>
                <a:gd name="T40" fmla="*/ 2 w 299"/>
                <a:gd name="T41" fmla="*/ 144 h 226"/>
                <a:gd name="T42" fmla="*/ 8 w 299"/>
                <a:gd name="T43" fmla="*/ 129 h 226"/>
                <a:gd name="T44" fmla="*/ 19 w 299"/>
                <a:gd name="T45" fmla="*/ 116 h 226"/>
                <a:gd name="T46" fmla="*/ 32 w 299"/>
                <a:gd name="T47" fmla="*/ 104 h 226"/>
                <a:gd name="T48" fmla="*/ 201 w 299"/>
                <a:gd name="T49" fmla="*/ 8 h 226"/>
                <a:gd name="T50" fmla="*/ 218 w 299"/>
                <a:gd name="T51" fmla="*/ 2 h 226"/>
                <a:gd name="T52" fmla="*/ 234 w 299"/>
                <a:gd name="T5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9" h="226">
                  <a:moveTo>
                    <a:pt x="234" y="0"/>
                  </a:moveTo>
                  <a:lnTo>
                    <a:pt x="251" y="2"/>
                  </a:lnTo>
                  <a:lnTo>
                    <a:pt x="266" y="8"/>
                  </a:lnTo>
                  <a:lnTo>
                    <a:pt x="280" y="18"/>
                  </a:lnTo>
                  <a:lnTo>
                    <a:pt x="290" y="31"/>
                  </a:lnTo>
                  <a:lnTo>
                    <a:pt x="297" y="47"/>
                  </a:lnTo>
                  <a:lnTo>
                    <a:pt x="299" y="64"/>
                  </a:lnTo>
                  <a:lnTo>
                    <a:pt x="297" y="81"/>
                  </a:lnTo>
                  <a:lnTo>
                    <a:pt x="290" y="96"/>
                  </a:lnTo>
                  <a:lnTo>
                    <a:pt x="281" y="110"/>
                  </a:lnTo>
                  <a:lnTo>
                    <a:pt x="267" y="120"/>
                  </a:lnTo>
                  <a:lnTo>
                    <a:pt x="98" y="216"/>
                  </a:lnTo>
                  <a:lnTo>
                    <a:pt x="82" y="224"/>
                  </a:lnTo>
                  <a:lnTo>
                    <a:pt x="65" y="226"/>
                  </a:lnTo>
                  <a:lnTo>
                    <a:pt x="49" y="224"/>
                  </a:lnTo>
                  <a:lnTo>
                    <a:pt x="33" y="217"/>
                  </a:lnTo>
                  <a:lnTo>
                    <a:pt x="19" y="207"/>
                  </a:lnTo>
                  <a:lnTo>
                    <a:pt x="8" y="193"/>
                  </a:lnTo>
                  <a:lnTo>
                    <a:pt x="2" y="177"/>
                  </a:lnTo>
                  <a:lnTo>
                    <a:pt x="0" y="160"/>
                  </a:lnTo>
                  <a:lnTo>
                    <a:pt x="2" y="144"/>
                  </a:lnTo>
                  <a:lnTo>
                    <a:pt x="8" y="129"/>
                  </a:lnTo>
                  <a:lnTo>
                    <a:pt x="19" y="116"/>
                  </a:lnTo>
                  <a:lnTo>
                    <a:pt x="32" y="104"/>
                  </a:lnTo>
                  <a:lnTo>
                    <a:pt x="201" y="8"/>
                  </a:lnTo>
                  <a:lnTo>
                    <a:pt x="218" y="2"/>
                  </a:lnTo>
                  <a:lnTo>
                    <a:pt x="2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36">
              <a:extLst>
                <a:ext uri="{FF2B5EF4-FFF2-40B4-BE49-F238E27FC236}">
                  <a16:creationId xmlns:a16="http://schemas.microsoft.com/office/drawing/2014/main" id="{14B99AD5-3FC1-824E-7640-A73A9A403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4513" y="1320800"/>
              <a:ext cx="25400" cy="34925"/>
            </a:xfrm>
            <a:custGeom>
              <a:avLst/>
              <a:gdLst>
                <a:gd name="T0" fmla="*/ 162 w 228"/>
                <a:gd name="T1" fmla="*/ 0 h 297"/>
                <a:gd name="T2" fmla="*/ 179 w 228"/>
                <a:gd name="T3" fmla="*/ 2 h 297"/>
                <a:gd name="T4" fmla="*/ 195 w 228"/>
                <a:gd name="T5" fmla="*/ 10 h 297"/>
                <a:gd name="T6" fmla="*/ 209 w 228"/>
                <a:gd name="T7" fmla="*/ 20 h 297"/>
                <a:gd name="T8" fmla="*/ 219 w 228"/>
                <a:gd name="T9" fmla="*/ 33 h 297"/>
                <a:gd name="T10" fmla="*/ 226 w 228"/>
                <a:gd name="T11" fmla="*/ 49 h 297"/>
                <a:gd name="T12" fmla="*/ 228 w 228"/>
                <a:gd name="T13" fmla="*/ 65 h 297"/>
                <a:gd name="T14" fmla="*/ 226 w 228"/>
                <a:gd name="T15" fmla="*/ 82 h 297"/>
                <a:gd name="T16" fmla="*/ 219 w 228"/>
                <a:gd name="T17" fmla="*/ 97 h 297"/>
                <a:gd name="T18" fmla="*/ 121 w 228"/>
                <a:gd name="T19" fmla="*/ 265 h 297"/>
                <a:gd name="T20" fmla="*/ 111 w 228"/>
                <a:gd name="T21" fmla="*/ 279 h 297"/>
                <a:gd name="T22" fmla="*/ 97 w 228"/>
                <a:gd name="T23" fmla="*/ 290 h 297"/>
                <a:gd name="T24" fmla="*/ 82 w 228"/>
                <a:gd name="T25" fmla="*/ 295 h 297"/>
                <a:gd name="T26" fmla="*/ 65 w 228"/>
                <a:gd name="T27" fmla="*/ 297 h 297"/>
                <a:gd name="T28" fmla="*/ 49 w 228"/>
                <a:gd name="T29" fmla="*/ 295 h 297"/>
                <a:gd name="T30" fmla="*/ 33 w 228"/>
                <a:gd name="T31" fmla="*/ 289 h 297"/>
                <a:gd name="T32" fmla="*/ 18 w 228"/>
                <a:gd name="T33" fmla="*/ 278 h 297"/>
                <a:gd name="T34" fmla="*/ 9 w 228"/>
                <a:gd name="T35" fmla="*/ 265 h 297"/>
                <a:gd name="T36" fmla="*/ 2 w 228"/>
                <a:gd name="T37" fmla="*/ 250 h 297"/>
                <a:gd name="T38" fmla="*/ 0 w 228"/>
                <a:gd name="T39" fmla="*/ 234 h 297"/>
                <a:gd name="T40" fmla="*/ 2 w 228"/>
                <a:gd name="T41" fmla="*/ 217 h 297"/>
                <a:gd name="T42" fmla="*/ 9 w 228"/>
                <a:gd name="T43" fmla="*/ 201 h 297"/>
                <a:gd name="T44" fmla="*/ 106 w 228"/>
                <a:gd name="T45" fmla="*/ 33 h 297"/>
                <a:gd name="T46" fmla="*/ 117 w 228"/>
                <a:gd name="T47" fmla="*/ 19 h 297"/>
                <a:gd name="T48" fmla="*/ 131 w 228"/>
                <a:gd name="T49" fmla="*/ 9 h 297"/>
                <a:gd name="T50" fmla="*/ 146 w 228"/>
                <a:gd name="T51" fmla="*/ 2 h 297"/>
                <a:gd name="T52" fmla="*/ 162 w 228"/>
                <a:gd name="T5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8" h="297">
                  <a:moveTo>
                    <a:pt x="162" y="0"/>
                  </a:moveTo>
                  <a:lnTo>
                    <a:pt x="179" y="2"/>
                  </a:lnTo>
                  <a:lnTo>
                    <a:pt x="195" y="10"/>
                  </a:lnTo>
                  <a:lnTo>
                    <a:pt x="209" y="20"/>
                  </a:lnTo>
                  <a:lnTo>
                    <a:pt x="219" y="33"/>
                  </a:lnTo>
                  <a:lnTo>
                    <a:pt x="226" y="49"/>
                  </a:lnTo>
                  <a:lnTo>
                    <a:pt x="228" y="65"/>
                  </a:lnTo>
                  <a:lnTo>
                    <a:pt x="226" y="82"/>
                  </a:lnTo>
                  <a:lnTo>
                    <a:pt x="219" y="97"/>
                  </a:lnTo>
                  <a:lnTo>
                    <a:pt x="121" y="265"/>
                  </a:lnTo>
                  <a:lnTo>
                    <a:pt x="111" y="279"/>
                  </a:lnTo>
                  <a:lnTo>
                    <a:pt x="97" y="290"/>
                  </a:lnTo>
                  <a:lnTo>
                    <a:pt x="82" y="295"/>
                  </a:lnTo>
                  <a:lnTo>
                    <a:pt x="65" y="297"/>
                  </a:lnTo>
                  <a:lnTo>
                    <a:pt x="49" y="295"/>
                  </a:lnTo>
                  <a:lnTo>
                    <a:pt x="33" y="289"/>
                  </a:lnTo>
                  <a:lnTo>
                    <a:pt x="18" y="278"/>
                  </a:lnTo>
                  <a:lnTo>
                    <a:pt x="9" y="265"/>
                  </a:lnTo>
                  <a:lnTo>
                    <a:pt x="2" y="250"/>
                  </a:lnTo>
                  <a:lnTo>
                    <a:pt x="0" y="234"/>
                  </a:lnTo>
                  <a:lnTo>
                    <a:pt x="2" y="217"/>
                  </a:lnTo>
                  <a:lnTo>
                    <a:pt x="9" y="201"/>
                  </a:lnTo>
                  <a:lnTo>
                    <a:pt x="106" y="33"/>
                  </a:lnTo>
                  <a:lnTo>
                    <a:pt x="117" y="19"/>
                  </a:lnTo>
                  <a:lnTo>
                    <a:pt x="131" y="9"/>
                  </a:lnTo>
                  <a:lnTo>
                    <a:pt x="146" y="2"/>
                  </a:lnTo>
                  <a:lnTo>
                    <a:pt x="1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37">
              <a:extLst>
                <a:ext uri="{FF2B5EF4-FFF2-40B4-BE49-F238E27FC236}">
                  <a16:creationId xmlns:a16="http://schemas.microsoft.com/office/drawing/2014/main" id="{ECC1842C-9A3B-DB41-2C32-C7C4171517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1963" y="1409700"/>
              <a:ext cx="34925" cy="114300"/>
            </a:xfrm>
            <a:custGeom>
              <a:avLst/>
              <a:gdLst>
                <a:gd name="T0" fmla="*/ 157 w 313"/>
                <a:gd name="T1" fmla="*/ 0 h 1007"/>
                <a:gd name="T2" fmla="*/ 189 w 313"/>
                <a:gd name="T3" fmla="*/ 2 h 1007"/>
                <a:gd name="T4" fmla="*/ 216 w 313"/>
                <a:gd name="T5" fmla="*/ 7 h 1007"/>
                <a:gd name="T6" fmla="*/ 242 w 313"/>
                <a:gd name="T7" fmla="*/ 17 h 1007"/>
                <a:gd name="T8" fmla="*/ 263 w 313"/>
                <a:gd name="T9" fmla="*/ 31 h 1007"/>
                <a:gd name="T10" fmla="*/ 281 w 313"/>
                <a:gd name="T11" fmla="*/ 48 h 1007"/>
                <a:gd name="T12" fmla="*/ 295 w 313"/>
                <a:gd name="T13" fmla="*/ 68 h 1007"/>
                <a:gd name="T14" fmla="*/ 306 w 313"/>
                <a:gd name="T15" fmla="*/ 92 h 1007"/>
                <a:gd name="T16" fmla="*/ 311 w 313"/>
                <a:gd name="T17" fmla="*/ 120 h 1007"/>
                <a:gd name="T18" fmla="*/ 313 w 313"/>
                <a:gd name="T19" fmla="*/ 152 h 1007"/>
                <a:gd name="T20" fmla="*/ 313 w 313"/>
                <a:gd name="T21" fmla="*/ 380 h 1007"/>
                <a:gd name="T22" fmla="*/ 312 w 313"/>
                <a:gd name="T23" fmla="*/ 411 h 1007"/>
                <a:gd name="T24" fmla="*/ 309 w 313"/>
                <a:gd name="T25" fmla="*/ 442 h 1007"/>
                <a:gd name="T26" fmla="*/ 306 w 313"/>
                <a:gd name="T27" fmla="*/ 473 h 1007"/>
                <a:gd name="T28" fmla="*/ 244 w 313"/>
                <a:gd name="T29" fmla="*/ 934 h 1007"/>
                <a:gd name="T30" fmla="*/ 240 w 313"/>
                <a:gd name="T31" fmla="*/ 956 h 1007"/>
                <a:gd name="T32" fmla="*/ 232 w 313"/>
                <a:gd name="T33" fmla="*/ 974 h 1007"/>
                <a:gd name="T34" fmla="*/ 223 w 313"/>
                <a:gd name="T35" fmla="*/ 987 h 1007"/>
                <a:gd name="T36" fmla="*/ 210 w 313"/>
                <a:gd name="T37" fmla="*/ 996 h 1007"/>
                <a:gd name="T38" fmla="*/ 195 w 313"/>
                <a:gd name="T39" fmla="*/ 1002 h 1007"/>
                <a:gd name="T40" fmla="*/ 177 w 313"/>
                <a:gd name="T41" fmla="*/ 1006 h 1007"/>
                <a:gd name="T42" fmla="*/ 157 w 313"/>
                <a:gd name="T43" fmla="*/ 1007 h 1007"/>
                <a:gd name="T44" fmla="*/ 137 w 313"/>
                <a:gd name="T45" fmla="*/ 1006 h 1007"/>
                <a:gd name="T46" fmla="*/ 118 w 313"/>
                <a:gd name="T47" fmla="*/ 1002 h 1007"/>
                <a:gd name="T48" fmla="*/ 104 w 313"/>
                <a:gd name="T49" fmla="*/ 996 h 1007"/>
                <a:gd name="T50" fmla="*/ 91 w 313"/>
                <a:gd name="T51" fmla="*/ 987 h 1007"/>
                <a:gd name="T52" fmla="*/ 81 w 313"/>
                <a:gd name="T53" fmla="*/ 974 h 1007"/>
                <a:gd name="T54" fmla="*/ 74 w 313"/>
                <a:gd name="T55" fmla="*/ 956 h 1007"/>
                <a:gd name="T56" fmla="*/ 70 w 313"/>
                <a:gd name="T57" fmla="*/ 934 h 1007"/>
                <a:gd name="T58" fmla="*/ 8 w 313"/>
                <a:gd name="T59" fmla="*/ 473 h 1007"/>
                <a:gd name="T60" fmla="*/ 5 w 313"/>
                <a:gd name="T61" fmla="*/ 442 h 1007"/>
                <a:gd name="T62" fmla="*/ 1 w 313"/>
                <a:gd name="T63" fmla="*/ 411 h 1007"/>
                <a:gd name="T64" fmla="*/ 0 w 313"/>
                <a:gd name="T65" fmla="*/ 380 h 1007"/>
                <a:gd name="T66" fmla="*/ 0 w 313"/>
                <a:gd name="T67" fmla="*/ 152 h 1007"/>
                <a:gd name="T68" fmla="*/ 3 w 313"/>
                <a:gd name="T69" fmla="*/ 120 h 1007"/>
                <a:gd name="T70" fmla="*/ 8 w 313"/>
                <a:gd name="T71" fmla="*/ 92 h 1007"/>
                <a:gd name="T72" fmla="*/ 18 w 313"/>
                <a:gd name="T73" fmla="*/ 68 h 1007"/>
                <a:gd name="T74" fmla="*/ 32 w 313"/>
                <a:gd name="T75" fmla="*/ 48 h 1007"/>
                <a:gd name="T76" fmla="*/ 50 w 313"/>
                <a:gd name="T77" fmla="*/ 31 h 1007"/>
                <a:gd name="T78" fmla="*/ 72 w 313"/>
                <a:gd name="T79" fmla="*/ 17 h 1007"/>
                <a:gd name="T80" fmla="*/ 97 w 313"/>
                <a:gd name="T81" fmla="*/ 7 h 1007"/>
                <a:gd name="T82" fmla="*/ 125 w 313"/>
                <a:gd name="T83" fmla="*/ 2 h 1007"/>
                <a:gd name="T84" fmla="*/ 157 w 313"/>
                <a:gd name="T85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3" h="1007">
                  <a:moveTo>
                    <a:pt x="157" y="0"/>
                  </a:moveTo>
                  <a:lnTo>
                    <a:pt x="189" y="2"/>
                  </a:lnTo>
                  <a:lnTo>
                    <a:pt x="216" y="7"/>
                  </a:lnTo>
                  <a:lnTo>
                    <a:pt x="242" y="17"/>
                  </a:lnTo>
                  <a:lnTo>
                    <a:pt x="263" y="31"/>
                  </a:lnTo>
                  <a:lnTo>
                    <a:pt x="281" y="48"/>
                  </a:lnTo>
                  <a:lnTo>
                    <a:pt x="295" y="68"/>
                  </a:lnTo>
                  <a:lnTo>
                    <a:pt x="306" y="92"/>
                  </a:lnTo>
                  <a:lnTo>
                    <a:pt x="311" y="120"/>
                  </a:lnTo>
                  <a:lnTo>
                    <a:pt x="313" y="152"/>
                  </a:lnTo>
                  <a:lnTo>
                    <a:pt x="313" y="380"/>
                  </a:lnTo>
                  <a:lnTo>
                    <a:pt x="312" y="411"/>
                  </a:lnTo>
                  <a:lnTo>
                    <a:pt x="309" y="442"/>
                  </a:lnTo>
                  <a:lnTo>
                    <a:pt x="306" y="473"/>
                  </a:lnTo>
                  <a:lnTo>
                    <a:pt x="244" y="934"/>
                  </a:lnTo>
                  <a:lnTo>
                    <a:pt x="240" y="956"/>
                  </a:lnTo>
                  <a:lnTo>
                    <a:pt x="232" y="974"/>
                  </a:lnTo>
                  <a:lnTo>
                    <a:pt x="223" y="987"/>
                  </a:lnTo>
                  <a:lnTo>
                    <a:pt x="210" y="996"/>
                  </a:lnTo>
                  <a:lnTo>
                    <a:pt x="195" y="1002"/>
                  </a:lnTo>
                  <a:lnTo>
                    <a:pt x="177" y="1006"/>
                  </a:lnTo>
                  <a:lnTo>
                    <a:pt x="157" y="1007"/>
                  </a:lnTo>
                  <a:lnTo>
                    <a:pt x="137" y="1006"/>
                  </a:lnTo>
                  <a:lnTo>
                    <a:pt x="118" y="1002"/>
                  </a:lnTo>
                  <a:lnTo>
                    <a:pt x="104" y="996"/>
                  </a:lnTo>
                  <a:lnTo>
                    <a:pt x="91" y="987"/>
                  </a:lnTo>
                  <a:lnTo>
                    <a:pt x="81" y="974"/>
                  </a:lnTo>
                  <a:lnTo>
                    <a:pt x="74" y="956"/>
                  </a:lnTo>
                  <a:lnTo>
                    <a:pt x="70" y="934"/>
                  </a:lnTo>
                  <a:lnTo>
                    <a:pt x="8" y="473"/>
                  </a:lnTo>
                  <a:lnTo>
                    <a:pt x="5" y="442"/>
                  </a:lnTo>
                  <a:lnTo>
                    <a:pt x="1" y="411"/>
                  </a:lnTo>
                  <a:lnTo>
                    <a:pt x="0" y="380"/>
                  </a:lnTo>
                  <a:lnTo>
                    <a:pt x="0" y="152"/>
                  </a:lnTo>
                  <a:lnTo>
                    <a:pt x="3" y="120"/>
                  </a:lnTo>
                  <a:lnTo>
                    <a:pt x="8" y="92"/>
                  </a:lnTo>
                  <a:lnTo>
                    <a:pt x="18" y="68"/>
                  </a:lnTo>
                  <a:lnTo>
                    <a:pt x="32" y="48"/>
                  </a:lnTo>
                  <a:lnTo>
                    <a:pt x="50" y="31"/>
                  </a:lnTo>
                  <a:lnTo>
                    <a:pt x="72" y="17"/>
                  </a:lnTo>
                  <a:lnTo>
                    <a:pt x="97" y="7"/>
                  </a:lnTo>
                  <a:lnTo>
                    <a:pt x="125" y="2"/>
                  </a:lnTo>
                  <a:lnTo>
                    <a:pt x="1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38">
              <a:extLst>
                <a:ext uri="{FF2B5EF4-FFF2-40B4-BE49-F238E27FC236}">
                  <a16:creationId xmlns:a16="http://schemas.microsoft.com/office/drawing/2014/main" id="{54517457-BEAC-DBF5-1823-6FB3874D2D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1963" y="1538288"/>
              <a:ext cx="36512" cy="36513"/>
            </a:xfrm>
            <a:custGeom>
              <a:avLst/>
              <a:gdLst>
                <a:gd name="T0" fmla="*/ 163 w 326"/>
                <a:gd name="T1" fmla="*/ 0 h 323"/>
                <a:gd name="T2" fmla="*/ 196 w 326"/>
                <a:gd name="T3" fmla="*/ 4 h 323"/>
                <a:gd name="T4" fmla="*/ 226 w 326"/>
                <a:gd name="T5" fmla="*/ 13 h 323"/>
                <a:gd name="T6" fmla="*/ 253 w 326"/>
                <a:gd name="T7" fmla="*/ 28 h 323"/>
                <a:gd name="T8" fmla="*/ 278 w 326"/>
                <a:gd name="T9" fmla="*/ 47 h 323"/>
                <a:gd name="T10" fmla="*/ 298 w 326"/>
                <a:gd name="T11" fmla="*/ 71 h 323"/>
                <a:gd name="T12" fmla="*/ 313 w 326"/>
                <a:gd name="T13" fmla="*/ 99 h 323"/>
                <a:gd name="T14" fmla="*/ 322 w 326"/>
                <a:gd name="T15" fmla="*/ 129 h 323"/>
                <a:gd name="T16" fmla="*/ 326 w 326"/>
                <a:gd name="T17" fmla="*/ 161 h 323"/>
                <a:gd name="T18" fmla="*/ 322 w 326"/>
                <a:gd name="T19" fmla="*/ 194 h 323"/>
                <a:gd name="T20" fmla="*/ 313 w 326"/>
                <a:gd name="T21" fmla="*/ 225 h 323"/>
                <a:gd name="T22" fmla="*/ 298 w 326"/>
                <a:gd name="T23" fmla="*/ 252 h 323"/>
                <a:gd name="T24" fmla="*/ 278 w 326"/>
                <a:gd name="T25" fmla="*/ 275 h 323"/>
                <a:gd name="T26" fmla="*/ 253 w 326"/>
                <a:gd name="T27" fmla="*/ 295 h 323"/>
                <a:gd name="T28" fmla="*/ 226 w 326"/>
                <a:gd name="T29" fmla="*/ 310 h 323"/>
                <a:gd name="T30" fmla="*/ 196 w 326"/>
                <a:gd name="T31" fmla="*/ 320 h 323"/>
                <a:gd name="T32" fmla="*/ 163 w 326"/>
                <a:gd name="T33" fmla="*/ 323 h 323"/>
                <a:gd name="T34" fmla="*/ 130 w 326"/>
                <a:gd name="T35" fmla="*/ 320 h 323"/>
                <a:gd name="T36" fmla="*/ 100 w 326"/>
                <a:gd name="T37" fmla="*/ 310 h 323"/>
                <a:gd name="T38" fmla="*/ 72 w 326"/>
                <a:gd name="T39" fmla="*/ 295 h 323"/>
                <a:gd name="T40" fmla="*/ 48 w 326"/>
                <a:gd name="T41" fmla="*/ 275 h 323"/>
                <a:gd name="T42" fmla="*/ 28 w 326"/>
                <a:gd name="T43" fmla="*/ 252 h 323"/>
                <a:gd name="T44" fmla="*/ 13 w 326"/>
                <a:gd name="T45" fmla="*/ 225 h 323"/>
                <a:gd name="T46" fmla="*/ 3 w 326"/>
                <a:gd name="T47" fmla="*/ 194 h 323"/>
                <a:gd name="T48" fmla="*/ 0 w 326"/>
                <a:gd name="T49" fmla="*/ 161 h 323"/>
                <a:gd name="T50" fmla="*/ 3 w 326"/>
                <a:gd name="T51" fmla="*/ 129 h 323"/>
                <a:gd name="T52" fmla="*/ 13 w 326"/>
                <a:gd name="T53" fmla="*/ 99 h 323"/>
                <a:gd name="T54" fmla="*/ 28 w 326"/>
                <a:gd name="T55" fmla="*/ 71 h 323"/>
                <a:gd name="T56" fmla="*/ 48 w 326"/>
                <a:gd name="T57" fmla="*/ 47 h 323"/>
                <a:gd name="T58" fmla="*/ 72 w 326"/>
                <a:gd name="T59" fmla="*/ 28 h 323"/>
                <a:gd name="T60" fmla="*/ 100 w 326"/>
                <a:gd name="T61" fmla="*/ 13 h 323"/>
                <a:gd name="T62" fmla="*/ 130 w 326"/>
                <a:gd name="T63" fmla="*/ 4 h 323"/>
                <a:gd name="T64" fmla="*/ 163 w 326"/>
                <a:gd name="T65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6" h="323">
                  <a:moveTo>
                    <a:pt x="163" y="0"/>
                  </a:moveTo>
                  <a:lnTo>
                    <a:pt x="196" y="4"/>
                  </a:lnTo>
                  <a:lnTo>
                    <a:pt x="226" y="13"/>
                  </a:lnTo>
                  <a:lnTo>
                    <a:pt x="253" y="28"/>
                  </a:lnTo>
                  <a:lnTo>
                    <a:pt x="278" y="47"/>
                  </a:lnTo>
                  <a:lnTo>
                    <a:pt x="298" y="71"/>
                  </a:lnTo>
                  <a:lnTo>
                    <a:pt x="313" y="99"/>
                  </a:lnTo>
                  <a:lnTo>
                    <a:pt x="322" y="129"/>
                  </a:lnTo>
                  <a:lnTo>
                    <a:pt x="326" y="161"/>
                  </a:lnTo>
                  <a:lnTo>
                    <a:pt x="322" y="194"/>
                  </a:lnTo>
                  <a:lnTo>
                    <a:pt x="313" y="225"/>
                  </a:lnTo>
                  <a:lnTo>
                    <a:pt x="298" y="252"/>
                  </a:lnTo>
                  <a:lnTo>
                    <a:pt x="278" y="275"/>
                  </a:lnTo>
                  <a:lnTo>
                    <a:pt x="253" y="295"/>
                  </a:lnTo>
                  <a:lnTo>
                    <a:pt x="226" y="310"/>
                  </a:lnTo>
                  <a:lnTo>
                    <a:pt x="196" y="320"/>
                  </a:lnTo>
                  <a:lnTo>
                    <a:pt x="163" y="323"/>
                  </a:lnTo>
                  <a:lnTo>
                    <a:pt x="130" y="320"/>
                  </a:lnTo>
                  <a:lnTo>
                    <a:pt x="100" y="310"/>
                  </a:lnTo>
                  <a:lnTo>
                    <a:pt x="72" y="295"/>
                  </a:lnTo>
                  <a:lnTo>
                    <a:pt x="48" y="275"/>
                  </a:lnTo>
                  <a:lnTo>
                    <a:pt x="28" y="252"/>
                  </a:lnTo>
                  <a:lnTo>
                    <a:pt x="13" y="225"/>
                  </a:lnTo>
                  <a:lnTo>
                    <a:pt x="3" y="194"/>
                  </a:lnTo>
                  <a:lnTo>
                    <a:pt x="0" y="161"/>
                  </a:lnTo>
                  <a:lnTo>
                    <a:pt x="3" y="129"/>
                  </a:lnTo>
                  <a:lnTo>
                    <a:pt x="13" y="99"/>
                  </a:lnTo>
                  <a:lnTo>
                    <a:pt x="28" y="71"/>
                  </a:lnTo>
                  <a:lnTo>
                    <a:pt x="48" y="47"/>
                  </a:lnTo>
                  <a:lnTo>
                    <a:pt x="72" y="28"/>
                  </a:lnTo>
                  <a:lnTo>
                    <a:pt x="100" y="13"/>
                  </a:lnTo>
                  <a:lnTo>
                    <a:pt x="130" y="4"/>
                  </a:lnTo>
                  <a:lnTo>
                    <a:pt x="1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9" name="Freeform 11">
            <a:extLst>
              <a:ext uri="{FF2B5EF4-FFF2-40B4-BE49-F238E27FC236}">
                <a16:creationId xmlns:a16="http://schemas.microsoft.com/office/drawing/2014/main" id="{66C9DBC6-F16D-E5B2-C960-B2DB2586AD0D}"/>
              </a:ext>
            </a:extLst>
          </p:cNvPr>
          <p:cNvSpPr>
            <a:spLocks/>
          </p:cNvSpPr>
          <p:nvPr/>
        </p:nvSpPr>
        <p:spPr bwMode="auto">
          <a:xfrm>
            <a:off x="4943591" y="3164552"/>
            <a:ext cx="2129499" cy="1836812"/>
          </a:xfrm>
          <a:custGeom>
            <a:avLst/>
            <a:gdLst>
              <a:gd name="T0" fmla="*/ 1006 w 1346"/>
              <a:gd name="T1" fmla="*/ 0 h 1161"/>
              <a:gd name="T2" fmla="*/ 333 w 1346"/>
              <a:gd name="T3" fmla="*/ 0 h 1161"/>
              <a:gd name="T4" fmla="*/ 0 w 1346"/>
              <a:gd name="T5" fmla="*/ 580 h 1161"/>
              <a:gd name="T6" fmla="*/ 342 w 1346"/>
              <a:gd name="T7" fmla="*/ 1161 h 1161"/>
              <a:gd name="T8" fmla="*/ 1014 w 1346"/>
              <a:gd name="T9" fmla="*/ 1161 h 1161"/>
              <a:gd name="T10" fmla="*/ 1346 w 1346"/>
              <a:gd name="T11" fmla="*/ 580 h 1161"/>
              <a:gd name="T12" fmla="*/ 1006 w 1346"/>
              <a:gd name="T13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46" h="1161">
                <a:moveTo>
                  <a:pt x="1006" y="0"/>
                </a:moveTo>
                <a:lnTo>
                  <a:pt x="333" y="0"/>
                </a:lnTo>
                <a:lnTo>
                  <a:pt x="0" y="580"/>
                </a:lnTo>
                <a:lnTo>
                  <a:pt x="342" y="1161"/>
                </a:lnTo>
                <a:lnTo>
                  <a:pt x="1014" y="1161"/>
                </a:lnTo>
                <a:lnTo>
                  <a:pt x="1346" y="580"/>
                </a:lnTo>
                <a:lnTo>
                  <a:pt x="1006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  <a:alpha val="47000"/>
            </a:schemeClr>
          </a:solidFill>
          <a:ln w="9525">
            <a:noFill/>
            <a:round/>
            <a:headEnd/>
            <a:tailEnd/>
          </a:ln>
          <a:effectLst>
            <a:outerShdw sx="102000" sy="102000" algn="ctr" rotWithShape="0">
              <a:prstClr val="black">
                <a:alpha val="64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Freeform 9">
            <a:extLst>
              <a:ext uri="{FF2B5EF4-FFF2-40B4-BE49-F238E27FC236}">
                <a16:creationId xmlns:a16="http://schemas.microsoft.com/office/drawing/2014/main" id="{D40F24FA-8970-B8BA-FADA-44954300C173}"/>
              </a:ext>
            </a:extLst>
          </p:cNvPr>
          <p:cNvSpPr>
            <a:spLocks/>
          </p:cNvSpPr>
          <p:nvPr/>
        </p:nvSpPr>
        <p:spPr bwMode="auto">
          <a:xfrm>
            <a:off x="5223772" y="3405721"/>
            <a:ext cx="1569136" cy="1354474"/>
          </a:xfrm>
          <a:custGeom>
            <a:avLst/>
            <a:gdLst>
              <a:gd name="T0" fmla="*/ 1004 w 1345"/>
              <a:gd name="T1" fmla="*/ 0 h 1161"/>
              <a:gd name="T2" fmla="*/ 332 w 1345"/>
              <a:gd name="T3" fmla="*/ 0 h 1161"/>
              <a:gd name="T4" fmla="*/ 0 w 1345"/>
              <a:gd name="T5" fmla="*/ 580 h 1161"/>
              <a:gd name="T6" fmla="*/ 339 w 1345"/>
              <a:gd name="T7" fmla="*/ 1161 h 1161"/>
              <a:gd name="T8" fmla="*/ 1013 w 1345"/>
              <a:gd name="T9" fmla="*/ 1161 h 1161"/>
              <a:gd name="T10" fmla="*/ 1345 w 1345"/>
              <a:gd name="T11" fmla="*/ 580 h 1161"/>
              <a:gd name="T12" fmla="*/ 1004 w 1345"/>
              <a:gd name="T13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45" h="1161">
                <a:moveTo>
                  <a:pt x="1004" y="0"/>
                </a:moveTo>
                <a:lnTo>
                  <a:pt x="332" y="0"/>
                </a:lnTo>
                <a:lnTo>
                  <a:pt x="0" y="580"/>
                </a:lnTo>
                <a:lnTo>
                  <a:pt x="339" y="1161"/>
                </a:lnTo>
                <a:lnTo>
                  <a:pt x="1013" y="1161"/>
                </a:lnTo>
                <a:lnTo>
                  <a:pt x="1345" y="580"/>
                </a:lnTo>
                <a:lnTo>
                  <a:pt x="1004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Group 94">
            <a:extLst>
              <a:ext uri="{FF2B5EF4-FFF2-40B4-BE49-F238E27FC236}">
                <a16:creationId xmlns:a16="http://schemas.microsoft.com/office/drawing/2014/main" id="{1BC417A4-90C0-660C-1061-D8C17A7413D0}"/>
              </a:ext>
            </a:extLst>
          </p:cNvPr>
          <p:cNvGrpSpPr/>
          <p:nvPr/>
        </p:nvGrpSpPr>
        <p:grpSpPr>
          <a:xfrm>
            <a:off x="5667565" y="3709505"/>
            <a:ext cx="681551" cy="746907"/>
            <a:chOff x="6656388" y="1300163"/>
            <a:chExt cx="347662" cy="381000"/>
          </a:xfrm>
          <a:solidFill>
            <a:schemeClr val="accent2"/>
          </a:solidFill>
        </p:grpSpPr>
        <p:sp>
          <p:nvSpPr>
            <p:cNvPr id="32" name="Freeform 27">
              <a:extLst>
                <a:ext uri="{FF2B5EF4-FFF2-40B4-BE49-F238E27FC236}">
                  <a16:creationId xmlns:a16="http://schemas.microsoft.com/office/drawing/2014/main" id="{ADA5743F-FF3D-DB3C-45F7-DF5EAEC677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13538" y="1357313"/>
              <a:ext cx="233362" cy="323850"/>
            </a:xfrm>
            <a:custGeom>
              <a:avLst/>
              <a:gdLst>
                <a:gd name="T0" fmla="*/ 762 w 2060"/>
                <a:gd name="T1" fmla="*/ 305 h 2844"/>
                <a:gd name="T2" fmla="*/ 486 w 2060"/>
                <a:gd name="T3" fmla="*/ 474 h 2844"/>
                <a:gd name="T4" fmla="*/ 309 w 2060"/>
                <a:gd name="T5" fmla="*/ 735 h 2844"/>
                <a:gd name="T6" fmla="*/ 263 w 2060"/>
                <a:gd name="T7" fmla="*/ 1051 h 2844"/>
                <a:gd name="T8" fmla="*/ 318 w 2060"/>
                <a:gd name="T9" fmla="*/ 1304 h 2844"/>
                <a:gd name="T10" fmla="*/ 420 w 2060"/>
                <a:gd name="T11" fmla="*/ 1495 h 2844"/>
                <a:gd name="T12" fmla="*/ 538 w 2060"/>
                <a:gd name="T13" fmla="*/ 1673 h 2844"/>
                <a:gd name="T14" fmla="*/ 612 w 2060"/>
                <a:gd name="T15" fmla="*/ 1872 h 2844"/>
                <a:gd name="T16" fmla="*/ 656 w 2060"/>
                <a:gd name="T17" fmla="*/ 2010 h 2844"/>
                <a:gd name="T18" fmla="*/ 1366 w 2060"/>
                <a:gd name="T19" fmla="*/ 2043 h 2844"/>
                <a:gd name="T20" fmla="*/ 1443 w 2060"/>
                <a:gd name="T21" fmla="*/ 1943 h 2844"/>
                <a:gd name="T22" fmla="*/ 1482 w 2060"/>
                <a:gd name="T23" fmla="*/ 1749 h 2844"/>
                <a:gd name="T24" fmla="*/ 1594 w 2060"/>
                <a:gd name="T25" fmla="*/ 1563 h 2844"/>
                <a:gd name="T26" fmla="*/ 1703 w 2060"/>
                <a:gd name="T27" fmla="*/ 1386 h 2844"/>
                <a:gd name="T28" fmla="*/ 1783 w 2060"/>
                <a:gd name="T29" fmla="*/ 1161 h 2844"/>
                <a:gd name="T30" fmla="*/ 1787 w 2060"/>
                <a:gd name="T31" fmla="*/ 858 h 2844"/>
                <a:gd name="T32" fmla="*/ 1659 w 2060"/>
                <a:gd name="T33" fmla="*/ 569 h 2844"/>
                <a:gd name="T34" fmla="*/ 1418 w 2060"/>
                <a:gd name="T35" fmla="*/ 359 h 2844"/>
                <a:gd name="T36" fmla="*/ 1100 w 2060"/>
                <a:gd name="T37" fmla="*/ 262 h 2844"/>
                <a:gd name="T38" fmla="*/ 1277 w 2060"/>
                <a:gd name="T39" fmla="*/ 30 h 2844"/>
                <a:gd name="T40" fmla="*/ 1637 w 2060"/>
                <a:gd name="T41" fmla="*/ 192 h 2844"/>
                <a:gd name="T42" fmla="*/ 1905 w 2060"/>
                <a:gd name="T43" fmla="*/ 468 h 2844"/>
                <a:gd name="T44" fmla="*/ 2046 w 2060"/>
                <a:gd name="T45" fmla="*/ 829 h 2844"/>
                <a:gd name="T46" fmla="*/ 2044 w 2060"/>
                <a:gd name="T47" fmla="*/ 1185 h 2844"/>
                <a:gd name="T48" fmla="*/ 1964 w 2060"/>
                <a:gd name="T49" fmla="*/ 1447 h 2844"/>
                <a:gd name="T50" fmla="*/ 1853 w 2060"/>
                <a:gd name="T51" fmla="*/ 1643 h 2844"/>
                <a:gd name="T52" fmla="*/ 1740 w 2060"/>
                <a:gd name="T53" fmla="*/ 1813 h 2844"/>
                <a:gd name="T54" fmla="*/ 1702 w 2060"/>
                <a:gd name="T55" fmla="*/ 1965 h 2844"/>
                <a:gd name="T56" fmla="*/ 1596 w 2060"/>
                <a:gd name="T57" fmla="*/ 2184 h 2844"/>
                <a:gd name="T58" fmla="*/ 1510 w 2060"/>
                <a:gd name="T59" fmla="*/ 2331 h 2844"/>
                <a:gd name="T60" fmla="*/ 1502 w 2060"/>
                <a:gd name="T61" fmla="*/ 2468 h 2844"/>
                <a:gd name="T62" fmla="*/ 1499 w 2060"/>
                <a:gd name="T63" fmla="*/ 2532 h 2844"/>
                <a:gd name="T64" fmla="*/ 1468 w 2060"/>
                <a:gd name="T65" fmla="*/ 2616 h 2844"/>
                <a:gd name="T66" fmla="*/ 1361 w 2060"/>
                <a:gd name="T67" fmla="*/ 2709 h 2844"/>
                <a:gd name="T68" fmla="*/ 1202 w 2060"/>
                <a:gd name="T69" fmla="*/ 2823 h 2844"/>
                <a:gd name="T70" fmla="*/ 904 w 2060"/>
                <a:gd name="T71" fmla="*/ 2842 h 2844"/>
                <a:gd name="T72" fmla="*/ 773 w 2060"/>
                <a:gd name="T73" fmla="*/ 2741 h 2844"/>
                <a:gd name="T74" fmla="*/ 616 w 2060"/>
                <a:gd name="T75" fmla="*/ 2648 h 2844"/>
                <a:gd name="T76" fmla="*/ 564 w 2060"/>
                <a:gd name="T77" fmla="*/ 2549 h 2844"/>
                <a:gd name="T78" fmla="*/ 560 w 2060"/>
                <a:gd name="T79" fmla="*/ 2505 h 2844"/>
                <a:gd name="T80" fmla="*/ 553 w 2060"/>
                <a:gd name="T81" fmla="*/ 2388 h 2844"/>
                <a:gd name="T82" fmla="*/ 546 w 2060"/>
                <a:gd name="T83" fmla="*/ 2257 h 2844"/>
                <a:gd name="T84" fmla="*/ 382 w 2060"/>
                <a:gd name="T85" fmla="*/ 2057 h 2844"/>
                <a:gd name="T86" fmla="*/ 345 w 2060"/>
                <a:gd name="T87" fmla="*/ 1868 h 2844"/>
                <a:gd name="T88" fmla="*/ 251 w 2060"/>
                <a:gd name="T89" fmla="*/ 1709 h 2844"/>
                <a:gd name="T90" fmla="*/ 139 w 2060"/>
                <a:gd name="T91" fmla="*/ 1532 h 2844"/>
                <a:gd name="T92" fmla="*/ 41 w 2060"/>
                <a:gd name="T93" fmla="*/ 1299 h 2844"/>
                <a:gd name="T94" fmla="*/ 0 w 2060"/>
                <a:gd name="T95" fmla="*/ 989 h 2844"/>
                <a:gd name="T96" fmla="*/ 81 w 2060"/>
                <a:gd name="T97" fmla="*/ 605 h 2844"/>
                <a:gd name="T98" fmla="*/ 302 w 2060"/>
                <a:gd name="T99" fmla="*/ 291 h 2844"/>
                <a:gd name="T100" fmla="*/ 630 w 2060"/>
                <a:gd name="T101" fmla="*/ 79 h 2844"/>
                <a:gd name="T102" fmla="*/ 1030 w 2060"/>
                <a:gd name="T103" fmla="*/ 0 h 2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60" h="2844">
                  <a:moveTo>
                    <a:pt x="1030" y="259"/>
                  </a:moveTo>
                  <a:lnTo>
                    <a:pt x="960" y="262"/>
                  </a:lnTo>
                  <a:lnTo>
                    <a:pt x="891" y="271"/>
                  </a:lnTo>
                  <a:lnTo>
                    <a:pt x="826" y="286"/>
                  </a:lnTo>
                  <a:lnTo>
                    <a:pt x="762" y="305"/>
                  </a:lnTo>
                  <a:lnTo>
                    <a:pt x="700" y="330"/>
                  </a:lnTo>
                  <a:lnTo>
                    <a:pt x="641" y="360"/>
                  </a:lnTo>
                  <a:lnTo>
                    <a:pt x="586" y="393"/>
                  </a:lnTo>
                  <a:lnTo>
                    <a:pt x="535" y="431"/>
                  </a:lnTo>
                  <a:lnTo>
                    <a:pt x="486" y="474"/>
                  </a:lnTo>
                  <a:lnTo>
                    <a:pt x="441" y="519"/>
                  </a:lnTo>
                  <a:lnTo>
                    <a:pt x="402" y="569"/>
                  </a:lnTo>
                  <a:lnTo>
                    <a:pt x="366" y="622"/>
                  </a:lnTo>
                  <a:lnTo>
                    <a:pt x="335" y="677"/>
                  </a:lnTo>
                  <a:lnTo>
                    <a:pt x="309" y="735"/>
                  </a:lnTo>
                  <a:lnTo>
                    <a:pt x="288" y="796"/>
                  </a:lnTo>
                  <a:lnTo>
                    <a:pt x="273" y="858"/>
                  </a:lnTo>
                  <a:lnTo>
                    <a:pt x="264" y="923"/>
                  </a:lnTo>
                  <a:lnTo>
                    <a:pt x="261" y="989"/>
                  </a:lnTo>
                  <a:lnTo>
                    <a:pt x="263" y="1051"/>
                  </a:lnTo>
                  <a:lnTo>
                    <a:pt x="268" y="1108"/>
                  </a:lnTo>
                  <a:lnTo>
                    <a:pt x="277" y="1161"/>
                  </a:lnTo>
                  <a:lnTo>
                    <a:pt x="288" y="1212"/>
                  </a:lnTo>
                  <a:lnTo>
                    <a:pt x="302" y="1260"/>
                  </a:lnTo>
                  <a:lnTo>
                    <a:pt x="318" y="1304"/>
                  </a:lnTo>
                  <a:lnTo>
                    <a:pt x="336" y="1346"/>
                  </a:lnTo>
                  <a:lnTo>
                    <a:pt x="356" y="1386"/>
                  </a:lnTo>
                  <a:lnTo>
                    <a:pt x="377" y="1424"/>
                  </a:lnTo>
                  <a:lnTo>
                    <a:pt x="399" y="1460"/>
                  </a:lnTo>
                  <a:lnTo>
                    <a:pt x="420" y="1495"/>
                  </a:lnTo>
                  <a:lnTo>
                    <a:pt x="444" y="1529"/>
                  </a:lnTo>
                  <a:lnTo>
                    <a:pt x="465" y="1562"/>
                  </a:lnTo>
                  <a:lnTo>
                    <a:pt x="490" y="1599"/>
                  </a:lnTo>
                  <a:lnTo>
                    <a:pt x="515" y="1636"/>
                  </a:lnTo>
                  <a:lnTo>
                    <a:pt x="538" y="1673"/>
                  </a:lnTo>
                  <a:lnTo>
                    <a:pt x="560" y="1710"/>
                  </a:lnTo>
                  <a:lnTo>
                    <a:pt x="578" y="1749"/>
                  </a:lnTo>
                  <a:lnTo>
                    <a:pt x="593" y="1788"/>
                  </a:lnTo>
                  <a:lnTo>
                    <a:pt x="604" y="1829"/>
                  </a:lnTo>
                  <a:lnTo>
                    <a:pt x="612" y="1872"/>
                  </a:lnTo>
                  <a:lnTo>
                    <a:pt x="614" y="1918"/>
                  </a:lnTo>
                  <a:lnTo>
                    <a:pt x="617" y="1943"/>
                  </a:lnTo>
                  <a:lnTo>
                    <a:pt x="627" y="1967"/>
                  </a:lnTo>
                  <a:lnTo>
                    <a:pt x="639" y="1990"/>
                  </a:lnTo>
                  <a:lnTo>
                    <a:pt x="656" y="2010"/>
                  </a:lnTo>
                  <a:lnTo>
                    <a:pt x="674" y="2028"/>
                  </a:lnTo>
                  <a:lnTo>
                    <a:pt x="694" y="2043"/>
                  </a:lnTo>
                  <a:lnTo>
                    <a:pt x="712" y="2057"/>
                  </a:lnTo>
                  <a:lnTo>
                    <a:pt x="1348" y="2057"/>
                  </a:lnTo>
                  <a:lnTo>
                    <a:pt x="1366" y="2043"/>
                  </a:lnTo>
                  <a:lnTo>
                    <a:pt x="1385" y="2028"/>
                  </a:lnTo>
                  <a:lnTo>
                    <a:pt x="1404" y="2010"/>
                  </a:lnTo>
                  <a:lnTo>
                    <a:pt x="1420" y="1990"/>
                  </a:lnTo>
                  <a:lnTo>
                    <a:pt x="1433" y="1967"/>
                  </a:lnTo>
                  <a:lnTo>
                    <a:pt x="1443" y="1943"/>
                  </a:lnTo>
                  <a:lnTo>
                    <a:pt x="1446" y="1918"/>
                  </a:lnTo>
                  <a:lnTo>
                    <a:pt x="1448" y="1872"/>
                  </a:lnTo>
                  <a:lnTo>
                    <a:pt x="1455" y="1829"/>
                  </a:lnTo>
                  <a:lnTo>
                    <a:pt x="1467" y="1788"/>
                  </a:lnTo>
                  <a:lnTo>
                    <a:pt x="1482" y="1749"/>
                  </a:lnTo>
                  <a:lnTo>
                    <a:pt x="1500" y="1711"/>
                  </a:lnTo>
                  <a:lnTo>
                    <a:pt x="1521" y="1673"/>
                  </a:lnTo>
                  <a:lnTo>
                    <a:pt x="1544" y="1636"/>
                  </a:lnTo>
                  <a:lnTo>
                    <a:pt x="1568" y="1600"/>
                  </a:lnTo>
                  <a:lnTo>
                    <a:pt x="1594" y="1563"/>
                  </a:lnTo>
                  <a:lnTo>
                    <a:pt x="1616" y="1530"/>
                  </a:lnTo>
                  <a:lnTo>
                    <a:pt x="1638" y="1496"/>
                  </a:lnTo>
                  <a:lnTo>
                    <a:pt x="1661" y="1461"/>
                  </a:lnTo>
                  <a:lnTo>
                    <a:pt x="1683" y="1424"/>
                  </a:lnTo>
                  <a:lnTo>
                    <a:pt x="1703" y="1386"/>
                  </a:lnTo>
                  <a:lnTo>
                    <a:pt x="1723" y="1346"/>
                  </a:lnTo>
                  <a:lnTo>
                    <a:pt x="1741" y="1304"/>
                  </a:lnTo>
                  <a:lnTo>
                    <a:pt x="1757" y="1260"/>
                  </a:lnTo>
                  <a:lnTo>
                    <a:pt x="1771" y="1212"/>
                  </a:lnTo>
                  <a:lnTo>
                    <a:pt x="1783" y="1161"/>
                  </a:lnTo>
                  <a:lnTo>
                    <a:pt x="1791" y="1108"/>
                  </a:lnTo>
                  <a:lnTo>
                    <a:pt x="1797" y="1051"/>
                  </a:lnTo>
                  <a:lnTo>
                    <a:pt x="1799" y="989"/>
                  </a:lnTo>
                  <a:lnTo>
                    <a:pt x="1796" y="923"/>
                  </a:lnTo>
                  <a:lnTo>
                    <a:pt x="1787" y="858"/>
                  </a:lnTo>
                  <a:lnTo>
                    <a:pt x="1771" y="795"/>
                  </a:lnTo>
                  <a:lnTo>
                    <a:pt x="1751" y="735"/>
                  </a:lnTo>
                  <a:lnTo>
                    <a:pt x="1726" y="677"/>
                  </a:lnTo>
                  <a:lnTo>
                    <a:pt x="1694" y="621"/>
                  </a:lnTo>
                  <a:lnTo>
                    <a:pt x="1659" y="569"/>
                  </a:lnTo>
                  <a:lnTo>
                    <a:pt x="1618" y="519"/>
                  </a:lnTo>
                  <a:lnTo>
                    <a:pt x="1573" y="474"/>
                  </a:lnTo>
                  <a:lnTo>
                    <a:pt x="1526" y="431"/>
                  </a:lnTo>
                  <a:lnTo>
                    <a:pt x="1473" y="392"/>
                  </a:lnTo>
                  <a:lnTo>
                    <a:pt x="1418" y="359"/>
                  </a:lnTo>
                  <a:lnTo>
                    <a:pt x="1360" y="330"/>
                  </a:lnTo>
                  <a:lnTo>
                    <a:pt x="1298" y="305"/>
                  </a:lnTo>
                  <a:lnTo>
                    <a:pt x="1234" y="286"/>
                  </a:lnTo>
                  <a:lnTo>
                    <a:pt x="1168" y="271"/>
                  </a:lnTo>
                  <a:lnTo>
                    <a:pt x="1100" y="262"/>
                  </a:lnTo>
                  <a:lnTo>
                    <a:pt x="1030" y="259"/>
                  </a:lnTo>
                  <a:close/>
                  <a:moveTo>
                    <a:pt x="1030" y="0"/>
                  </a:moveTo>
                  <a:lnTo>
                    <a:pt x="1114" y="4"/>
                  </a:lnTo>
                  <a:lnTo>
                    <a:pt x="1197" y="14"/>
                  </a:lnTo>
                  <a:lnTo>
                    <a:pt x="1277" y="30"/>
                  </a:lnTo>
                  <a:lnTo>
                    <a:pt x="1355" y="51"/>
                  </a:lnTo>
                  <a:lnTo>
                    <a:pt x="1430" y="79"/>
                  </a:lnTo>
                  <a:lnTo>
                    <a:pt x="1502" y="111"/>
                  </a:lnTo>
                  <a:lnTo>
                    <a:pt x="1571" y="149"/>
                  </a:lnTo>
                  <a:lnTo>
                    <a:pt x="1637" y="192"/>
                  </a:lnTo>
                  <a:lnTo>
                    <a:pt x="1699" y="239"/>
                  </a:lnTo>
                  <a:lnTo>
                    <a:pt x="1757" y="291"/>
                  </a:lnTo>
                  <a:lnTo>
                    <a:pt x="1811" y="346"/>
                  </a:lnTo>
                  <a:lnTo>
                    <a:pt x="1861" y="406"/>
                  </a:lnTo>
                  <a:lnTo>
                    <a:pt x="1905" y="468"/>
                  </a:lnTo>
                  <a:lnTo>
                    <a:pt x="1945" y="535"/>
                  </a:lnTo>
                  <a:lnTo>
                    <a:pt x="1979" y="605"/>
                  </a:lnTo>
                  <a:lnTo>
                    <a:pt x="2006" y="678"/>
                  </a:lnTo>
                  <a:lnTo>
                    <a:pt x="2030" y="752"/>
                  </a:lnTo>
                  <a:lnTo>
                    <a:pt x="2046" y="829"/>
                  </a:lnTo>
                  <a:lnTo>
                    <a:pt x="2056" y="908"/>
                  </a:lnTo>
                  <a:lnTo>
                    <a:pt x="2060" y="989"/>
                  </a:lnTo>
                  <a:lnTo>
                    <a:pt x="2057" y="1058"/>
                  </a:lnTo>
                  <a:lnTo>
                    <a:pt x="2052" y="1123"/>
                  </a:lnTo>
                  <a:lnTo>
                    <a:pt x="2044" y="1185"/>
                  </a:lnTo>
                  <a:lnTo>
                    <a:pt x="2032" y="1244"/>
                  </a:lnTo>
                  <a:lnTo>
                    <a:pt x="2018" y="1299"/>
                  </a:lnTo>
                  <a:lnTo>
                    <a:pt x="2002" y="1351"/>
                  </a:lnTo>
                  <a:lnTo>
                    <a:pt x="1983" y="1400"/>
                  </a:lnTo>
                  <a:lnTo>
                    <a:pt x="1964" y="1447"/>
                  </a:lnTo>
                  <a:lnTo>
                    <a:pt x="1943" y="1490"/>
                  </a:lnTo>
                  <a:lnTo>
                    <a:pt x="1921" y="1531"/>
                  </a:lnTo>
                  <a:lnTo>
                    <a:pt x="1898" y="1571"/>
                  </a:lnTo>
                  <a:lnTo>
                    <a:pt x="1876" y="1608"/>
                  </a:lnTo>
                  <a:lnTo>
                    <a:pt x="1853" y="1643"/>
                  </a:lnTo>
                  <a:lnTo>
                    <a:pt x="1831" y="1676"/>
                  </a:lnTo>
                  <a:lnTo>
                    <a:pt x="1809" y="1708"/>
                  </a:lnTo>
                  <a:lnTo>
                    <a:pt x="1783" y="1747"/>
                  </a:lnTo>
                  <a:lnTo>
                    <a:pt x="1760" y="1782"/>
                  </a:lnTo>
                  <a:lnTo>
                    <a:pt x="1740" y="1813"/>
                  </a:lnTo>
                  <a:lnTo>
                    <a:pt x="1726" y="1842"/>
                  </a:lnTo>
                  <a:lnTo>
                    <a:pt x="1715" y="1868"/>
                  </a:lnTo>
                  <a:lnTo>
                    <a:pt x="1707" y="1893"/>
                  </a:lnTo>
                  <a:lnTo>
                    <a:pt x="1705" y="1918"/>
                  </a:lnTo>
                  <a:lnTo>
                    <a:pt x="1702" y="1965"/>
                  </a:lnTo>
                  <a:lnTo>
                    <a:pt x="1693" y="2012"/>
                  </a:lnTo>
                  <a:lnTo>
                    <a:pt x="1678" y="2057"/>
                  </a:lnTo>
                  <a:lnTo>
                    <a:pt x="1655" y="2102"/>
                  </a:lnTo>
                  <a:lnTo>
                    <a:pt x="1629" y="2144"/>
                  </a:lnTo>
                  <a:lnTo>
                    <a:pt x="1596" y="2184"/>
                  </a:lnTo>
                  <a:lnTo>
                    <a:pt x="1557" y="2222"/>
                  </a:lnTo>
                  <a:lnTo>
                    <a:pt x="1514" y="2257"/>
                  </a:lnTo>
                  <a:lnTo>
                    <a:pt x="1513" y="2278"/>
                  </a:lnTo>
                  <a:lnTo>
                    <a:pt x="1512" y="2303"/>
                  </a:lnTo>
                  <a:lnTo>
                    <a:pt x="1510" y="2331"/>
                  </a:lnTo>
                  <a:lnTo>
                    <a:pt x="1509" y="2359"/>
                  </a:lnTo>
                  <a:lnTo>
                    <a:pt x="1506" y="2388"/>
                  </a:lnTo>
                  <a:lnTo>
                    <a:pt x="1505" y="2416"/>
                  </a:lnTo>
                  <a:lnTo>
                    <a:pt x="1503" y="2444"/>
                  </a:lnTo>
                  <a:lnTo>
                    <a:pt x="1502" y="2468"/>
                  </a:lnTo>
                  <a:lnTo>
                    <a:pt x="1501" y="2488"/>
                  </a:lnTo>
                  <a:lnTo>
                    <a:pt x="1500" y="2505"/>
                  </a:lnTo>
                  <a:lnTo>
                    <a:pt x="1500" y="2516"/>
                  </a:lnTo>
                  <a:lnTo>
                    <a:pt x="1499" y="2519"/>
                  </a:lnTo>
                  <a:lnTo>
                    <a:pt x="1499" y="2532"/>
                  </a:lnTo>
                  <a:lnTo>
                    <a:pt x="1497" y="2546"/>
                  </a:lnTo>
                  <a:lnTo>
                    <a:pt x="1493" y="2562"/>
                  </a:lnTo>
                  <a:lnTo>
                    <a:pt x="1487" y="2579"/>
                  </a:lnTo>
                  <a:lnTo>
                    <a:pt x="1479" y="2598"/>
                  </a:lnTo>
                  <a:lnTo>
                    <a:pt x="1468" y="2616"/>
                  </a:lnTo>
                  <a:lnTo>
                    <a:pt x="1454" y="2635"/>
                  </a:lnTo>
                  <a:lnTo>
                    <a:pt x="1437" y="2655"/>
                  </a:lnTo>
                  <a:lnTo>
                    <a:pt x="1416" y="2673"/>
                  </a:lnTo>
                  <a:lnTo>
                    <a:pt x="1390" y="2692"/>
                  </a:lnTo>
                  <a:lnTo>
                    <a:pt x="1361" y="2709"/>
                  </a:lnTo>
                  <a:lnTo>
                    <a:pt x="1327" y="2726"/>
                  </a:lnTo>
                  <a:lnTo>
                    <a:pt x="1286" y="2741"/>
                  </a:lnTo>
                  <a:lnTo>
                    <a:pt x="1263" y="2770"/>
                  </a:lnTo>
                  <a:lnTo>
                    <a:pt x="1234" y="2798"/>
                  </a:lnTo>
                  <a:lnTo>
                    <a:pt x="1202" y="2823"/>
                  </a:lnTo>
                  <a:lnTo>
                    <a:pt x="1180" y="2835"/>
                  </a:lnTo>
                  <a:lnTo>
                    <a:pt x="1155" y="2842"/>
                  </a:lnTo>
                  <a:lnTo>
                    <a:pt x="1130" y="2844"/>
                  </a:lnTo>
                  <a:lnTo>
                    <a:pt x="930" y="2844"/>
                  </a:lnTo>
                  <a:lnTo>
                    <a:pt x="904" y="2842"/>
                  </a:lnTo>
                  <a:lnTo>
                    <a:pt x="880" y="2835"/>
                  </a:lnTo>
                  <a:lnTo>
                    <a:pt x="857" y="2823"/>
                  </a:lnTo>
                  <a:lnTo>
                    <a:pt x="826" y="2798"/>
                  </a:lnTo>
                  <a:lnTo>
                    <a:pt x="797" y="2770"/>
                  </a:lnTo>
                  <a:lnTo>
                    <a:pt x="773" y="2741"/>
                  </a:lnTo>
                  <a:lnTo>
                    <a:pt x="731" y="2724"/>
                  </a:lnTo>
                  <a:lnTo>
                    <a:pt x="695" y="2707"/>
                  </a:lnTo>
                  <a:lnTo>
                    <a:pt x="663" y="2688"/>
                  </a:lnTo>
                  <a:lnTo>
                    <a:pt x="637" y="2668"/>
                  </a:lnTo>
                  <a:lnTo>
                    <a:pt x="616" y="2648"/>
                  </a:lnTo>
                  <a:lnTo>
                    <a:pt x="599" y="2627"/>
                  </a:lnTo>
                  <a:lnTo>
                    <a:pt x="586" y="2607"/>
                  </a:lnTo>
                  <a:lnTo>
                    <a:pt x="576" y="2586"/>
                  </a:lnTo>
                  <a:lnTo>
                    <a:pt x="569" y="2567"/>
                  </a:lnTo>
                  <a:lnTo>
                    <a:pt x="564" y="2549"/>
                  </a:lnTo>
                  <a:lnTo>
                    <a:pt x="562" y="2534"/>
                  </a:lnTo>
                  <a:lnTo>
                    <a:pt x="561" y="2519"/>
                  </a:lnTo>
                  <a:lnTo>
                    <a:pt x="561" y="2519"/>
                  </a:lnTo>
                  <a:lnTo>
                    <a:pt x="561" y="2516"/>
                  </a:lnTo>
                  <a:lnTo>
                    <a:pt x="560" y="2505"/>
                  </a:lnTo>
                  <a:lnTo>
                    <a:pt x="559" y="2488"/>
                  </a:lnTo>
                  <a:lnTo>
                    <a:pt x="557" y="2468"/>
                  </a:lnTo>
                  <a:lnTo>
                    <a:pt x="556" y="2444"/>
                  </a:lnTo>
                  <a:lnTo>
                    <a:pt x="554" y="2416"/>
                  </a:lnTo>
                  <a:lnTo>
                    <a:pt x="553" y="2388"/>
                  </a:lnTo>
                  <a:lnTo>
                    <a:pt x="551" y="2359"/>
                  </a:lnTo>
                  <a:lnTo>
                    <a:pt x="550" y="2331"/>
                  </a:lnTo>
                  <a:lnTo>
                    <a:pt x="548" y="2303"/>
                  </a:lnTo>
                  <a:lnTo>
                    <a:pt x="547" y="2278"/>
                  </a:lnTo>
                  <a:lnTo>
                    <a:pt x="546" y="2257"/>
                  </a:lnTo>
                  <a:lnTo>
                    <a:pt x="502" y="2222"/>
                  </a:lnTo>
                  <a:lnTo>
                    <a:pt x="464" y="2184"/>
                  </a:lnTo>
                  <a:lnTo>
                    <a:pt x="431" y="2144"/>
                  </a:lnTo>
                  <a:lnTo>
                    <a:pt x="404" y="2102"/>
                  </a:lnTo>
                  <a:lnTo>
                    <a:pt x="382" y="2057"/>
                  </a:lnTo>
                  <a:lnTo>
                    <a:pt x="367" y="2012"/>
                  </a:lnTo>
                  <a:lnTo>
                    <a:pt x="357" y="1965"/>
                  </a:lnTo>
                  <a:lnTo>
                    <a:pt x="354" y="1918"/>
                  </a:lnTo>
                  <a:lnTo>
                    <a:pt x="352" y="1893"/>
                  </a:lnTo>
                  <a:lnTo>
                    <a:pt x="345" y="1868"/>
                  </a:lnTo>
                  <a:lnTo>
                    <a:pt x="334" y="1842"/>
                  </a:lnTo>
                  <a:lnTo>
                    <a:pt x="319" y="1813"/>
                  </a:lnTo>
                  <a:lnTo>
                    <a:pt x="300" y="1782"/>
                  </a:lnTo>
                  <a:lnTo>
                    <a:pt x="278" y="1747"/>
                  </a:lnTo>
                  <a:lnTo>
                    <a:pt x="251" y="1709"/>
                  </a:lnTo>
                  <a:lnTo>
                    <a:pt x="230" y="1677"/>
                  </a:lnTo>
                  <a:lnTo>
                    <a:pt x="207" y="1643"/>
                  </a:lnTo>
                  <a:lnTo>
                    <a:pt x="184" y="1608"/>
                  </a:lnTo>
                  <a:lnTo>
                    <a:pt x="162" y="1571"/>
                  </a:lnTo>
                  <a:lnTo>
                    <a:pt x="139" y="1532"/>
                  </a:lnTo>
                  <a:lnTo>
                    <a:pt x="117" y="1490"/>
                  </a:lnTo>
                  <a:lnTo>
                    <a:pt x="96" y="1447"/>
                  </a:lnTo>
                  <a:lnTo>
                    <a:pt x="77" y="1400"/>
                  </a:lnTo>
                  <a:lnTo>
                    <a:pt x="57" y="1351"/>
                  </a:lnTo>
                  <a:lnTo>
                    <a:pt x="41" y="1299"/>
                  </a:lnTo>
                  <a:lnTo>
                    <a:pt x="28" y="1244"/>
                  </a:lnTo>
                  <a:lnTo>
                    <a:pt x="16" y="1185"/>
                  </a:lnTo>
                  <a:lnTo>
                    <a:pt x="7" y="1123"/>
                  </a:lnTo>
                  <a:lnTo>
                    <a:pt x="2" y="1058"/>
                  </a:lnTo>
                  <a:lnTo>
                    <a:pt x="0" y="989"/>
                  </a:lnTo>
                  <a:lnTo>
                    <a:pt x="3" y="908"/>
                  </a:lnTo>
                  <a:lnTo>
                    <a:pt x="14" y="829"/>
                  </a:lnTo>
                  <a:lnTo>
                    <a:pt x="30" y="752"/>
                  </a:lnTo>
                  <a:lnTo>
                    <a:pt x="53" y="678"/>
                  </a:lnTo>
                  <a:lnTo>
                    <a:pt x="81" y="605"/>
                  </a:lnTo>
                  <a:lnTo>
                    <a:pt x="115" y="535"/>
                  </a:lnTo>
                  <a:lnTo>
                    <a:pt x="154" y="468"/>
                  </a:lnTo>
                  <a:lnTo>
                    <a:pt x="199" y="406"/>
                  </a:lnTo>
                  <a:lnTo>
                    <a:pt x="249" y="346"/>
                  </a:lnTo>
                  <a:lnTo>
                    <a:pt x="302" y="291"/>
                  </a:lnTo>
                  <a:lnTo>
                    <a:pt x="361" y="239"/>
                  </a:lnTo>
                  <a:lnTo>
                    <a:pt x="422" y="192"/>
                  </a:lnTo>
                  <a:lnTo>
                    <a:pt x="488" y="149"/>
                  </a:lnTo>
                  <a:lnTo>
                    <a:pt x="557" y="111"/>
                  </a:lnTo>
                  <a:lnTo>
                    <a:pt x="630" y="79"/>
                  </a:lnTo>
                  <a:lnTo>
                    <a:pt x="705" y="51"/>
                  </a:lnTo>
                  <a:lnTo>
                    <a:pt x="783" y="30"/>
                  </a:lnTo>
                  <a:lnTo>
                    <a:pt x="863" y="14"/>
                  </a:lnTo>
                  <a:lnTo>
                    <a:pt x="946" y="4"/>
                  </a:lnTo>
                  <a:lnTo>
                    <a:pt x="10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Freeform 28">
              <a:extLst>
                <a:ext uri="{FF2B5EF4-FFF2-40B4-BE49-F238E27FC236}">
                  <a16:creationId xmlns:a16="http://schemas.microsoft.com/office/drawing/2014/main" id="{6510465C-5B64-6BF8-5470-D03D0A1CAD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3075" y="1300163"/>
              <a:ext cx="14287" cy="36513"/>
            </a:xfrm>
            <a:custGeom>
              <a:avLst/>
              <a:gdLst>
                <a:gd name="T0" fmla="*/ 65 w 130"/>
                <a:gd name="T1" fmla="*/ 0 h 322"/>
                <a:gd name="T2" fmla="*/ 65 w 130"/>
                <a:gd name="T3" fmla="*/ 0 h 322"/>
                <a:gd name="T4" fmla="*/ 82 w 130"/>
                <a:gd name="T5" fmla="*/ 2 h 322"/>
                <a:gd name="T6" fmla="*/ 98 w 130"/>
                <a:gd name="T7" fmla="*/ 8 h 322"/>
                <a:gd name="T8" fmla="*/ 111 w 130"/>
                <a:gd name="T9" fmla="*/ 19 h 322"/>
                <a:gd name="T10" fmla="*/ 121 w 130"/>
                <a:gd name="T11" fmla="*/ 32 h 322"/>
                <a:gd name="T12" fmla="*/ 128 w 130"/>
                <a:gd name="T13" fmla="*/ 47 h 322"/>
                <a:gd name="T14" fmla="*/ 130 w 130"/>
                <a:gd name="T15" fmla="*/ 64 h 322"/>
                <a:gd name="T16" fmla="*/ 130 w 130"/>
                <a:gd name="T17" fmla="*/ 258 h 322"/>
                <a:gd name="T18" fmla="*/ 128 w 130"/>
                <a:gd name="T19" fmla="*/ 276 h 322"/>
                <a:gd name="T20" fmla="*/ 121 w 130"/>
                <a:gd name="T21" fmla="*/ 290 h 322"/>
                <a:gd name="T22" fmla="*/ 111 w 130"/>
                <a:gd name="T23" fmla="*/ 304 h 322"/>
                <a:gd name="T24" fmla="*/ 98 w 130"/>
                <a:gd name="T25" fmla="*/ 314 h 322"/>
                <a:gd name="T26" fmla="*/ 82 w 130"/>
                <a:gd name="T27" fmla="*/ 320 h 322"/>
                <a:gd name="T28" fmla="*/ 65 w 130"/>
                <a:gd name="T29" fmla="*/ 322 h 322"/>
                <a:gd name="T30" fmla="*/ 48 w 130"/>
                <a:gd name="T31" fmla="*/ 320 h 322"/>
                <a:gd name="T32" fmla="*/ 32 w 130"/>
                <a:gd name="T33" fmla="*/ 314 h 322"/>
                <a:gd name="T34" fmla="*/ 19 w 130"/>
                <a:gd name="T35" fmla="*/ 304 h 322"/>
                <a:gd name="T36" fmla="*/ 8 w 130"/>
                <a:gd name="T37" fmla="*/ 290 h 322"/>
                <a:gd name="T38" fmla="*/ 2 w 130"/>
                <a:gd name="T39" fmla="*/ 276 h 322"/>
                <a:gd name="T40" fmla="*/ 0 w 130"/>
                <a:gd name="T41" fmla="*/ 258 h 322"/>
                <a:gd name="T42" fmla="*/ 0 w 130"/>
                <a:gd name="T43" fmla="*/ 64 h 322"/>
                <a:gd name="T44" fmla="*/ 2 w 130"/>
                <a:gd name="T45" fmla="*/ 47 h 322"/>
                <a:gd name="T46" fmla="*/ 8 w 130"/>
                <a:gd name="T47" fmla="*/ 32 h 322"/>
                <a:gd name="T48" fmla="*/ 19 w 130"/>
                <a:gd name="T49" fmla="*/ 19 h 322"/>
                <a:gd name="T50" fmla="*/ 32 w 130"/>
                <a:gd name="T51" fmla="*/ 8 h 322"/>
                <a:gd name="T52" fmla="*/ 48 w 130"/>
                <a:gd name="T53" fmla="*/ 2 h 322"/>
                <a:gd name="T54" fmla="*/ 65 w 130"/>
                <a:gd name="T55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0" h="322">
                  <a:moveTo>
                    <a:pt x="65" y="0"/>
                  </a:moveTo>
                  <a:lnTo>
                    <a:pt x="65" y="0"/>
                  </a:lnTo>
                  <a:lnTo>
                    <a:pt x="82" y="2"/>
                  </a:lnTo>
                  <a:lnTo>
                    <a:pt x="98" y="8"/>
                  </a:lnTo>
                  <a:lnTo>
                    <a:pt x="111" y="19"/>
                  </a:lnTo>
                  <a:lnTo>
                    <a:pt x="121" y="32"/>
                  </a:lnTo>
                  <a:lnTo>
                    <a:pt x="128" y="47"/>
                  </a:lnTo>
                  <a:lnTo>
                    <a:pt x="130" y="64"/>
                  </a:lnTo>
                  <a:lnTo>
                    <a:pt x="130" y="258"/>
                  </a:lnTo>
                  <a:lnTo>
                    <a:pt x="128" y="276"/>
                  </a:lnTo>
                  <a:lnTo>
                    <a:pt x="121" y="290"/>
                  </a:lnTo>
                  <a:lnTo>
                    <a:pt x="111" y="304"/>
                  </a:lnTo>
                  <a:lnTo>
                    <a:pt x="98" y="314"/>
                  </a:lnTo>
                  <a:lnTo>
                    <a:pt x="82" y="320"/>
                  </a:lnTo>
                  <a:lnTo>
                    <a:pt x="65" y="322"/>
                  </a:lnTo>
                  <a:lnTo>
                    <a:pt x="48" y="320"/>
                  </a:lnTo>
                  <a:lnTo>
                    <a:pt x="32" y="314"/>
                  </a:lnTo>
                  <a:lnTo>
                    <a:pt x="19" y="304"/>
                  </a:lnTo>
                  <a:lnTo>
                    <a:pt x="8" y="290"/>
                  </a:lnTo>
                  <a:lnTo>
                    <a:pt x="2" y="276"/>
                  </a:lnTo>
                  <a:lnTo>
                    <a:pt x="0" y="258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2" y="8"/>
                  </a:lnTo>
                  <a:lnTo>
                    <a:pt x="48" y="2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Freeform 29">
              <a:extLst>
                <a:ext uri="{FF2B5EF4-FFF2-40B4-BE49-F238E27FC236}">
                  <a16:creationId xmlns:a16="http://schemas.microsoft.com/office/drawing/2014/main" id="{89612023-35B7-47B6-FF37-86D60E1B8F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8938" y="1320800"/>
              <a:ext cx="26987" cy="34925"/>
            </a:xfrm>
            <a:custGeom>
              <a:avLst/>
              <a:gdLst>
                <a:gd name="T0" fmla="*/ 65 w 228"/>
                <a:gd name="T1" fmla="*/ 0 h 298"/>
                <a:gd name="T2" fmla="*/ 82 w 228"/>
                <a:gd name="T3" fmla="*/ 2 h 298"/>
                <a:gd name="T4" fmla="*/ 97 w 228"/>
                <a:gd name="T5" fmla="*/ 9 h 298"/>
                <a:gd name="T6" fmla="*/ 111 w 228"/>
                <a:gd name="T7" fmla="*/ 19 h 298"/>
                <a:gd name="T8" fmla="*/ 121 w 228"/>
                <a:gd name="T9" fmla="*/ 33 h 298"/>
                <a:gd name="T10" fmla="*/ 219 w 228"/>
                <a:gd name="T11" fmla="*/ 201 h 298"/>
                <a:gd name="T12" fmla="*/ 225 w 228"/>
                <a:gd name="T13" fmla="*/ 217 h 298"/>
                <a:gd name="T14" fmla="*/ 228 w 228"/>
                <a:gd name="T15" fmla="*/ 234 h 298"/>
                <a:gd name="T16" fmla="*/ 225 w 228"/>
                <a:gd name="T17" fmla="*/ 250 h 298"/>
                <a:gd name="T18" fmla="*/ 219 w 228"/>
                <a:gd name="T19" fmla="*/ 265 h 298"/>
                <a:gd name="T20" fmla="*/ 209 w 228"/>
                <a:gd name="T21" fmla="*/ 279 h 298"/>
                <a:gd name="T22" fmla="*/ 196 w 228"/>
                <a:gd name="T23" fmla="*/ 290 h 298"/>
                <a:gd name="T24" fmla="*/ 180 w 228"/>
                <a:gd name="T25" fmla="*/ 296 h 298"/>
                <a:gd name="T26" fmla="*/ 163 w 228"/>
                <a:gd name="T27" fmla="*/ 298 h 298"/>
                <a:gd name="T28" fmla="*/ 146 w 228"/>
                <a:gd name="T29" fmla="*/ 296 h 298"/>
                <a:gd name="T30" fmla="*/ 131 w 228"/>
                <a:gd name="T31" fmla="*/ 290 h 298"/>
                <a:gd name="T32" fmla="*/ 117 w 228"/>
                <a:gd name="T33" fmla="*/ 279 h 298"/>
                <a:gd name="T34" fmla="*/ 106 w 228"/>
                <a:gd name="T35" fmla="*/ 265 h 298"/>
                <a:gd name="T36" fmla="*/ 8 w 228"/>
                <a:gd name="T37" fmla="*/ 97 h 298"/>
                <a:gd name="T38" fmla="*/ 2 w 228"/>
                <a:gd name="T39" fmla="*/ 82 h 298"/>
                <a:gd name="T40" fmla="*/ 0 w 228"/>
                <a:gd name="T41" fmla="*/ 65 h 298"/>
                <a:gd name="T42" fmla="*/ 2 w 228"/>
                <a:gd name="T43" fmla="*/ 49 h 298"/>
                <a:gd name="T44" fmla="*/ 8 w 228"/>
                <a:gd name="T45" fmla="*/ 33 h 298"/>
                <a:gd name="T46" fmla="*/ 19 w 228"/>
                <a:gd name="T47" fmla="*/ 20 h 298"/>
                <a:gd name="T48" fmla="*/ 32 w 228"/>
                <a:gd name="T49" fmla="*/ 10 h 298"/>
                <a:gd name="T50" fmla="*/ 49 w 228"/>
                <a:gd name="T51" fmla="*/ 2 h 298"/>
                <a:gd name="T52" fmla="*/ 65 w 228"/>
                <a:gd name="T53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8" h="298">
                  <a:moveTo>
                    <a:pt x="65" y="0"/>
                  </a:moveTo>
                  <a:lnTo>
                    <a:pt x="82" y="2"/>
                  </a:lnTo>
                  <a:lnTo>
                    <a:pt x="97" y="9"/>
                  </a:lnTo>
                  <a:lnTo>
                    <a:pt x="111" y="19"/>
                  </a:lnTo>
                  <a:lnTo>
                    <a:pt x="121" y="33"/>
                  </a:lnTo>
                  <a:lnTo>
                    <a:pt x="219" y="201"/>
                  </a:lnTo>
                  <a:lnTo>
                    <a:pt x="225" y="217"/>
                  </a:lnTo>
                  <a:lnTo>
                    <a:pt x="228" y="234"/>
                  </a:lnTo>
                  <a:lnTo>
                    <a:pt x="225" y="250"/>
                  </a:lnTo>
                  <a:lnTo>
                    <a:pt x="219" y="265"/>
                  </a:lnTo>
                  <a:lnTo>
                    <a:pt x="209" y="279"/>
                  </a:lnTo>
                  <a:lnTo>
                    <a:pt x="196" y="290"/>
                  </a:lnTo>
                  <a:lnTo>
                    <a:pt x="180" y="296"/>
                  </a:lnTo>
                  <a:lnTo>
                    <a:pt x="163" y="298"/>
                  </a:lnTo>
                  <a:lnTo>
                    <a:pt x="146" y="296"/>
                  </a:lnTo>
                  <a:lnTo>
                    <a:pt x="131" y="290"/>
                  </a:lnTo>
                  <a:lnTo>
                    <a:pt x="117" y="279"/>
                  </a:lnTo>
                  <a:lnTo>
                    <a:pt x="106" y="265"/>
                  </a:lnTo>
                  <a:lnTo>
                    <a:pt x="8" y="97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9"/>
                  </a:lnTo>
                  <a:lnTo>
                    <a:pt x="8" y="33"/>
                  </a:lnTo>
                  <a:lnTo>
                    <a:pt x="19" y="20"/>
                  </a:lnTo>
                  <a:lnTo>
                    <a:pt x="32" y="10"/>
                  </a:lnTo>
                  <a:lnTo>
                    <a:pt x="49" y="2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Freeform 30">
              <a:extLst>
                <a:ext uri="{FF2B5EF4-FFF2-40B4-BE49-F238E27FC236}">
                  <a16:creationId xmlns:a16="http://schemas.microsoft.com/office/drawing/2014/main" id="{E76A6336-88A6-5790-6E2D-410EB126CC3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8613" y="1382713"/>
              <a:ext cx="33337" cy="25400"/>
            </a:xfrm>
            <a:custGeom>
              <a:avLst/>
              <a:gdLst>
                <a:gd name="T0" fmla="*/ 65 w 299"/>
                <a:gd name="T1" fmla="*/ 0 h 226"/>
                <a:gd name="T2" fmla="*/ 81 w 299"/>
                <a:gd name="T3" fmla="*/ 2 h 226"/>
                <a:gd name="T4" fmla="*/ 98 w 299"/>
                <a:gd name="T5" fmla="*/ 8 h 226"/>
                <a:gd name="T6" fmla="*/ 267 w 299"/>
                <a:gd name="T7" fmla="*/ 104 h 226"/>
                <a:gd name="T8" fmla="*/ 281 w 299"/>
                <a:gd name="T9" fmla="*/ 116 h 226"/>
                <a:gd name="T10" fmla="*/ 290 w 299"/>
                <a:gd name="T11" fmla="*/ 129 h 226"/>
                <a:gd name="T12" fmla="*/ 297 w 299"/>
                <a:gd name="T13" fmla="*/ 144 h 226"/>
                <a:gd name="T14" fmla="*/ 299 w 299"/>
                <a:gd name="T15" fmla="*/ 160 h 226"/>
                <a:gd name="T16" fmla="*/ 297 w 299"/>
                <a:gd name="T17" fmla="*/ 177 h 226"/>
                <a:gd name="T18" fmla="*/ 290 w 299"/>
                <a:gd name="T19" fmla="*/ 193 h 226"/>
                <a:gd name="T20" fmla="*/ 280 w 299"/>
                <a:gd name="T21" fmla="*/ 207 h 226"/>
                <a:gd name="T22" fmla="*/ 266 w 299"/>
                <a:gd name="T23" fmla="*/ 217 h 226"/>
                <a:gd name="T24" fmla="*/ 250 w 299"/>
                <a:gd name="T25" fmla="*/ 224 h 226"/>
                <a:gd name="T26" fmla="*/ 234 w 299"/>
                <a:gd name="T27" fmla="*/ 226 h 226"/>
                <a:gd name="T28" fmla="*/ 217 w 299"/>
                <a:gd name="T29" fmla="*/ 224 h 226"/>
                <a:gd name="T30" fmla="*/ 201 w 299"/>
                <a:gd name="T31" fmla="*/ 216 h 226"/>
                <a:gd name="T32" fmla="*/ 32 w 299"/>
                <a:gd name="T33" fmla="*/ 120 h 226"/>
                <a:gd name="T34" fmla="*/ 18 w 299"/>
                <a:gd name="T35" fmla="*/ 110 h 226"/>
                <a:gd name="T36" fmla="*/ 8 w 299"/>
                <a:gd name="T37" fmla="*/ 96 h 226"/>
                <a:gd name="T38" fmla="*/ 2 w 299"/>
                <a:gd name="T39" fmla="*/ 81 h 226"/>
                <a:gd name="T40" fmla="*/ 0 w 299"/>
                <a:gd name="T41" fmla="*/ 64 h 226"/>
                <a:gd name="T42" fmla="*/ 2 w 299"/>
                <a:gd name="T43" fmla="*/ 47 h 226"/>
                <a:gd name="T44" fmla="*/ 8 w 299"/>
                <a:gd name="T45" fmla="*/ 31 h 226"/>
                <a:gd name="T46" fmla="*/ 19 w 299"/>
                <a:gd name="T47" fmla="*/ 18 h 226"/>
                <a:gd name="T48" fmla="*/ 33 w 299"/>
                <a:gd name="T49" fmla="*/ 8 h 226"/>
                <a:gd name="T50" fmla="*/ 48 w 299"/>
                <a:gd name="T51" fmla="*/ 2 h 226"/>
                <a:gd name="T52" fmla="*/ 65 w 299"/>
                <a:gd name="T5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9" h="226">
                  <a:moveTo>
                    <a:pt x="65" y="0"/>
                  </a:moveTo>
                  <a:lnTo>
                    <a:pt x="81" y="2"/>
                  </a:lnTo>
                  <a:lnTo>
                    <a:pt x="98" y="8"/>
                  </a:lnTo>
                  <a:lnTo>
                    <a:pt x="267" y="104"/>
                  </a:lnTo>
                  <a:lnTo>
                    <a:pt x="281" y="116"/>
                  </a:lnTo>
                  <a:lnTo>
                    <a:pt x="290" y="129"/>
                  </a:lnTo>
                  <a:lnTo>
                    <a:pt x="297" y="144"/>
                  </a:lnTo>
                  <a:lnTo>
                    <a:pt x="299" y="160"/>
                  </a:lnTo>
                  <a:lnTo>
                    <a:pt x="297" y="177"/>
                  </a:lnTo>
                  <a:lnTo>
                    <a:pt x="290" y="193"/>
                  </a:lnTo>
                  <a:lnTo>
                    <a:pt x="280" y="207"/>
                  </a:lnTo>
                  <a:lnTo>
                    <a:pt x="266" y="217"/>
                  </a:lnTo>
                  <a:lnTo>
                    <a:pt x="250" y="224"/>
                  </a:lnTo>
                  <a:lnTo>
                    <a:pt x="234" y="226"/>
                  </a:lnTo>
                  <a:lnTo>
                    <a:pt x="217" y="224"/>
                  </a:lnTo>
                  <a:lnTo>
                    <a:pt x="201" y="216"/>
                  </a:lnTo>
                  <a:lnTo>
                    <a:pt x="32" y="120"/>
                  </a:lnTo>
                  <a:lnTo>
                    <a:pt x="18" y="110"/>
                  </a:lnTo>
                  <a:lnTo>
                    <a:pt x="8" y="96"/>
                  </a:lnTo>
                  <a:lnTo>
                    <a:pt x="2" y="81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9" y="18"/>
                  </a:lnTo>
                  <a:lnTo>
                    <a:pt x="33" y="8"/>
                  </a:lnTo>
                  <a:lnTo>
                    <a:pt x="48" y="2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Freeform 31">
              <a:extLst>
                <a:ext uri="{FF2B5EF4-FFF2-40B4-BE49-F238E27FC236}">
                  <a16:creationId xmlns:a16="http://schemas.microsoft.com/office/drawing/2014/main" id="{625BF957-25D0-6917-FA89-CCC2FE2018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6388" y="1463675"/>
              <a:ext cx="36512" cy="15875"/>
            </a:xfrm>
            <a:custGeom>
              <a:avLst/>
              <a:gdLst>
                <a:gd name="T0" fmla="*/ 65 w 325"/>
                <a:gd name="T1" fmla="*/ 0 h 129"/>
                <a:gd name="T2" fmla="*/ 261 w 325"/>
                <a:gd name="T3" fmla="*/ 0 h 129"/>
                <a:gd name="T4" fmla="*/ 278 w 325"/>
                <a:gd name="T5" fmla="*/ 3 h 129"/>
                <a:gd name="T6" fmla="*/ 294 w 325"/>
                <a:gd name="T7" fmla="*/ 9 h 129"/>
                <a:gd name="T8" fmla="*/ 306 w 325"/>
                <a:gd name="T9" fmla="*/ 19 h 129"/>
                <a:gd name="T10" fmla="*/ 317 w 325"/>
                <a:gd name="T11" fmla="*/ 32 h 129"/>
                <a:gd name="T12" fmla="*/ 323 w 325"/>
                <a:gd name="T13" fmla="*/ 47 h 129"/>
                <a:gd name="T14" fmla="*/ 325 w 325"/>
                <a:gd name="T15" fmla="*/ 65 h 129"/>
                <a:gd name="T16" fmla="*/ 323 w 325"/>
                <a:gd name="T17" fmla="*/ 82 h 129"/>
                <a:gd name="T18" fmla="*/ 317 w 325"/>
                <a:gd name="T19" fmla="*/ 97 h 129"/>
                <a:gd name="T20" fmla="*/ 306 w 325"/>
                <a:gd name="T21" fmla="*/ 110 h 129"/>
                <a:gd name="T22" fmla="*/ 294 w 325"/>
                <a:gd name="T23" fmla="*/ 120 h 129"/>
                <a:gd name="T24" fmla="*/ 278 w 325"/>
                <a:gd name="T25" fmla="*/ 127 h 129"/>
                <a:gd name="T26" fmla="*/ 261 w 325"/>
                <a:gd name="T27" fmla="*/ 129 h 129"/>
                <a:gd name="T28" fmla="*/ 65 w 325"/>
                <a:gd name="T29" fmla="*/ 129 h 129"/>
                <a:gd name="T30" fmla="*/ 48 w 325"/>
                <a:gd name="T31" fmla="*/ 127 h 129"/>
                <a:gd name="T32" fmla="*/ 33 w 325"/>
                <a:gd name="T33" fmla="*/ 120 h 129"/>
                <a:gd name="T34" fmla="*/ 19 w 325"/>
                <a:gd name="T35" fmla="*/ 110 h 129"/>
                <a:gd name="T36" fmla="*/ 10 w 325"/>
                <a:gd name="T37" fmla="*/ 97 h 129"/>
                <a:gd name="T38" fmla="*/ 2 w 325"/>
                <a:gd name="T39" fmla="*/ 82 h 129"/>
                <a:gd name="T40" fmla="*/ 0 w 325"/>
                <a:gd name="T41" fmla="*/ 65 h 129"/>
                <a:gd name="T42" fmla="*/ 2 w 325"/>
                <a:gd name="T43" fmla="*/ 47 h 129"/>
                <a:gd name="T44" fmla="*/ 10 w 325"/>
                <a:gd name="T45" fmla="*/ 32 h 129"/>
                <a:gd name="T46" fmla="*/ 19 w 325"/>
                <a:gd name="T47" fmla="*/ 19 h 129"/>
                <a:gd name="T48" fmla="*/ 33 w 325"/>
                <a:gd name="T49" fmla="*/ 9 h 129"/>
                <a:gd name="T50" fmla="*/ 48 w 325"/>
                <a:gd name="T51" fmla="*/ 3 h 129"/>
                <a:gd name="T52" fmla="*/ 65 w 325"/>
                <a:gd name="T5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5" h="129">
                  <a:moveTo>
                    <a:pt x="65" y="0"/>
                  </a:moveTo>
                  <a:lnTo>
                    <a:pt x="261" y="0"/>
                  </a:lnTo>
                  <a:lnTo>
                    <a:pt x="278" y="3"/>
                  </a:lnTo>
                  <a:lnTo>
                    <a:pt x="294" y="9"/>
                  </a:lnTo>
                  <a:lnTo>
                    <a:pt x="306" y="19"/>
                  </a:lnTo>
                  <a:lnTo>
                    <a:pt x="317" y="32"/>
                  </a:lnTo>
                  <a:lnTo>
                    <a:pt x="323" y="47"/>
                  </a:lnTo>
                  <a:lnTo>
                    <a:pt x="325" y="65"/>
                  </a:lnTo>
                  <a:lnTo>
                    <a:pt x="323" y="82"/>
                  </a:lnTo>
                  <a:lnTo>
                    <a:pt x="317" y="97"/>
                  </a:lnTo>
                  <a:lnTo>
                    <a:pt x="306" y="110"/>
                  </a:lnTo>
                  <a:lnTo>
                    <a:pt x="294" y="120"/>
                  </a:lnTo>
                  <a:lnTo>
                    <a:pt x="278" y="127"/>
                  </a:lnTo>
                  <a:lnTo>
                    <a:pt x="261" y="129"/>
                  </a:lnTo>
                  <a:lnTo>
                    <a:pt x="65" y="129"/>
                  </a:lnTo>
                  <a:lnTo>
                    <a:pt x="48" y="127"/>
                  </a:lnTo>
                  <a:lnTo>
                    <a:pt x="33" y="120"/>
                  </a:lnTo>
                  <a:lnTo>
                    <a:pt x="19" y="110"/>
                  </a:lnTo>
                  <a:lnTo>
                    <a:pt x="10" y="97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10" y="32"/>
                  </a:lnTo>
                  <a:lnTo>
                    <a:pt x="19" y="19"/>
                  </a:lnTo>
                  <a:lnTo>
                    <a:pt x="33" y="9"/>
                  </a:lnTo>
                  <a:lnTo>
                    <a:pt x="48" y="3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Freeform 32">
              <a:extLst>
                <a:ext uri="{FF2B5EF4-FFF2-40B4-BE49-F238E27FC236}">
                  <a16:creationId xmlns:a16="http://schemas.microsoft.com/office/drawing/2014/main" id="{89966D3F-7DEC-6942-744B-7CA8FCDFB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8613" y="1536700"/>
              <a:ext cx="33337" cy="25400"/>
            </a:xfrm>
            <a:custGeom>
              <a:avLst/>
              <a:gdLst>
                <a:gd name="T0" fmla="*/ 234 w 299"/>
                <a:gd name="T1" fmla="*/ 0 h 227"/>
                <a:gd name="T2" fmla="*/ 251 w 299"/>
                <a:gd name="T3" fmla="*/ 3 h 227"/>
                <a:gd name="T4" fmla="*/ 266 w 299"/>
                <a:gd name="T5" fmla="*/ 9 h 227"/>
                <a:gd name="T6" fmla="*/ 280 w 299"/>
                <a:gd name="T7" fmla="*/ 19 h 227"/>
                <a:gd name="T8" fmla="*/ 290 w 299"/>
                <a:gd name="T9" fmla="*/ 33 h 227"/>
                <a:gd name="T10" fmla="*/ 297 w 299"/>
                <a:gd name="T11" fmla="*/ 49 h 227"/>
                <a:gd name="T12" fmla="*/ 299 w 299"/>
                <a:gd name="T13" fmla="*/ 66 h 227"/>
                <a:gd name="T14" fmla="*/ 297 w 299"/>
                <a:gd name="T15" fmla="*/ 82 h 227"/>
                <a:gd name="T16" fmla="*/ 290 w 299"/>
                <a:gd name="T17" fmla="*/ 97 h 227"/>
                <a:gd name="T18" fmla="*/ 280 w 299"/>
                <a:gd name="T19" fmla="*/ 111 h 227"/>
                <a:gd name="T20" fmla="*/ 267 w 299"/>
                <a:gd name="T21" fmla="*/ 122 h 227"/>
                <a:gd name="T22" fmla="*/ 98 w 299"/>
                <a:gd name="T23" fmla="*/ 218 h 227"/>
                <a:gd name="T24" fmla="*/ 82 w 299"/>
                <a:gd name="T25" fmla="*/ 224 h 227"/>
                <a:gd name="T26" fmla="*/ 65 w 299"/>
                <a:gd name="T27" fmla="*/ 227 h 227"/>
                <a:gd name="T28" fmla="*/ 48 w 299"/>
                <a:gd name="T29" fmla="*/ 224 h 227"/>
                <a:gd name="T30" fmla="*/ 33 w 299"/>
                <a:gd name="T31" fmla="*/ 219 h 227"/>
                <a:gd name="T32" fmla="*/ 19 w 299"/>
                <a:gd name="T33" fmla="*/ 208 h 227"/>
                <a:gd name="T34" fmla="*/ 8 w 299"/>
                <a:gd name="T35" fmla="*/ 195 h 227"/>
                <a:gd name="T36" fmla="*/ 2 w 299"/>
                <a:gd name="T37" fmla="*/ 179 h 227"/>
                <a:gd name="T38" fmla="*/ 0 w 299"/>
                <a:gd name="T39" fmla="*/ 162 h 227"/>
                <a:gd name="T40" fmla="*/ 2 w 299"/>
                <a:gd name="T41" fmla="*/ 146 h 227"/>
                <a:gd name="T42" fmla="*/ 8 w 299"/>
                <a:gd name="T43" fmla="*/ 130 h 227"/>
                <a:gd name="T44" fmla="*/ 18 w 299"/>
                <a:gd name="T45" fmla="*/ 117 h 227"/>
                <a:gd name="T46" fmla="*/ 32 w 299"/>
                <a:gd name="T47" fmla="*/ 107 h 227"/>
                <a:gd name="T48" fmla="*/ 201 w 299"/>
                <a:gd name="T49" fmla="*/ 10 h 227"/>
                <a:gd name="T50" fmla="*/ 218 w 299"/>
                <a:gd name="T51" fmla="*/ 2 h 227"/>
                <a:gd name="T52" fmla="*/ 234 w 299"/>
                <a:gd name="T5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9" h="227">
                  <a:moveTo>
                    <a:pt x="234" y="0"/>
                  </a:moveTo>
                  <a:lnTo>
                    <a:pt x="251" y="3"/>
                  </a:lnTo>
                  <a:lnTo>
                    <a:pt x="266" y="9"/>
                  </a:lnTo>
                  <a:lnTo>
                    <a:pt x="280" y="19"/>
                  </a:lnTo>
                  <a:lnTo>
                    <a:pt x="290" y="33"/>
                  </a:lnTo>
                  <a:lnTo>
                    <a:pt x="297" y="49"/>
                  </a:lnTo>
                  <a:lnTo>
                    <a:pt x="299" y="66"/>
                  </a:lnTo>
                  <a:lnTo>
                    <a:pt x="297" y="82"/>
                  </a:lnTo>
                  <a:lnTo>
                    <a:pt x="290" y="97"/>
                  </a:lnTo>
                  <a:lnTo>
                    <a:pt x="280" y="111"/>
                  </a:lnTo>
                  <a:lnTo>
                    <a:pt x="267" y="122"/>
                  </a:lnTo>
                  <a:lnTo>
                    <a:pt x="98" y="218"/>
                  </a:lnTo>
                  <a:lnTo>
                    <a:pt x="82" y="224"/>
                  </a:lnTo>
                  <a:lnTo>
                    <a:pt x="65" y="227"/>
                  </a:lnTo>
                  <a:lnTo>
                    <a:pt x="48" y="224"/>
                  </a:lnTo>
                  <a:lnTo>
                    <a:pt x="33" y="219"/>
                  </a:lnTo>
                  <a:lnTo>
                    <a:pt x="19" y="208"/>
                  </a:lnTo>
                  <a:lnTo>
                    <a:pt x="8" y="195"/>
                  </a:lnTo>
                  <a:lnTo>
                    <a:pt x="2" y="179"/>
                  </a:lnTo>
                  <a:lnTo>
                    <a:pt x="0" y="162"/>
                  </a:lnTo>
                  <a:lnTo>
                    <a:pt x="2" y="146"/>
                  </a:lnTo>
                  <a:lnTo>
                    <a:pt x="8" y="130"/>
                  </a:lnTo>
                  <a:lnTo>
                    <a:pt x="18" y="117"/>
                  </a:lnTo>
                  <a:lnTo>
                    <a:pt x="32" y="107"/>
                  </a:lnTo>
                  <a:lnTo>
                    <a:pt x="201" y="10"/>
                  </a:lnTo>
                  <a:lnTo>
                    <a:pt x="218" y="2"/>
                  </a:lnTo>
                  <a:lnTo>
                    <a:pt x="2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Freeform 33">
              <a:extLst>
                <a:ext uri="{FF2B5EF4-FFF2-40B4-BE49-F238E27FC236}">
                  <a16:creationId xmlns:a16="http://schemas.microsoft.com/office/drawing/2014/main" id="{7BF909DF-32AB-FCC4-7185-1FF0472A60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6900" y="1536700"/>
              <a:ext cx="34925" cy="25400"/>
            </a:xfrm>
            <a:custGeom>
              <a:avLst/>
              <a:gdLst>
                <a:gd name="T0" fmla="*/ 65 w 299"/>
                <a:gd name="T1" fmla="*/ 0 h 227"/>
                <a:gd name="T2" fmla="*/ 82 w 299"/>
                <a:gd name="T3" fmla="*/ 2 h 227"/>
                <a:gd name="T4" fmla="*/ 98 w 299"/>
                <a:gd name="T5" fmla="*/ 10 h 227"/>
                <a:gd name="T6" fmla="*/ 267 w 299"/>
                <a:gd name="T7" fmla="*/ 107 h 227"/>
                <a:gd name="T8" fmla="*/ 281 w 299"/>
                <a:gd name="T9" fmla="*/ 117 h 227"/>
                <a:gd name="T10" fmla="*/ 290 w 299"/>
                <a:gd name="T11" fmla="*/ 130 h 227"/>
                <a:gd name="T12" fmla="*/ 297 w 299"/>
                <a:gd name="T13" fmla="*/ 146 h 227"/>
                <a:gd name="T14" fmla="*/ 299 w 299"/>
                <a:gd name="T15" fmla="*/ 162 h 227"/>
                <a:gd name="T16" fmla="*/ 297 w 299"/>
                <a:gd name="T17" fmla="*/ 179 h 227"/>
                <a:gd name="T18" fmla="*/ 290 w 299"/>
                <a:gd name="T19" fmla="*/ 195 h 227"/>
                <a:gd name="T20" fmla="*/ 280 w 299"/>
                <a:gd name="T21" fmla="*/ 208 h 227"/>
                <a:gd name="T22" fmla="*/ 266 w 299"/>
                <a:gd name="T23" fmla="*/ 219 h 227"/>
                <a:gd name="T24" fmla="*/ 251 w 299"/>
                <a:gd name="T25" fmla="*/ 224 h 227"/>
                <a:gd name="T26" fmla="*/ 234 w 299"/>
                <a:gd name="T27" fmla="*/ 227 h 227"/>
                <a:gd name="T28" fmla="*/ 217 w 299"/>
                <a:gd name="T29" fmla="*/ 224 h 227"/>
                <a:gd name="T30" fmla="*/ 201 w 299"/>
                <a:gd name="T31" fmla="*/ 218 h 227"/>
                <a:gd name="T32" fmla="*/ 32 w 299"/>
                <a:gd name="T33" fmla="*/ 122 h 227"/>
                <a:gd name="T34" fmla="*/ 19 w 299"/>
                <a:gd name="T35" fmla="*/ 111 h 227"/>
                <a:gd name="T36" fmla="*/ 8 w 299"/>
                <a:gd name="T37" fmla="*/ 97 h 227"/>
                <a:gd name="T38" fmla="*/ 2 w 299"/>
                <a:gd name="T39" fmla="*/ 82 h 227"/>
                <a:gd name="T40" fmla="*/ 0 w 299"/>
                <a:gd name="T41" fmla="*/ 66 h 227"/>
                <a:gd name="T42" fmla="*/ 2 w 299"/>
                <a:gd name="T43" fmla="*/ 49 h 227"/>
                <a:gd name="T44" fmla="*/ 8 w 299"/>
                <a:gd name="T45" fmla="*/ 33 h 227"/>
                <a:gd name="T46" fmla="*/ 19 w 299"/>
                <a:gd name="T47" fmla="*/ 19 h 227"/>
                <a:gd name="T48" fmla="*/ 33 w 299"/>
                <a:gd name="T49" fmla="*/ 9 h 227"/>
                <a:gd name="T50" fmla="*/ 48 w 299"/>
                <a:gd name="T51" fmla="*/ 3 h 227"/>
                <a:gd name="T52" fmla="*/ 65 w 299"/>
                <a:gd name="T5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9" h="227">
                  <a:moveTo>
                    <a:pt x="65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267" y="107"/>
                  </a:lnTo>
                  <a:lnTo>
                    <a:pt x="281" y="117"/>
                  </a:lnTo>
                  <a:lnTo>
                    <a:pt x="290" y="130"/>
                  </a:lnTo>
                  <a:lnTo>
                    <a:pt x="297" y="146"/>
                  </a:lnTo>
                  <a:lnTo>
                    <a:pt x="299" y="162"/>
                  </a:lnTo>
                  <a:lnTo>
                    <a:pt x="297" y="179"/>
                  </a:lnTo>
                  <a:lnTo>
                    <a:pt x="290" y="195"/>
                  </a:lnTo>
                  <a:lnTo>
                    <a:pt x="280" y="208"/>
                  </a:lnTo>
                  <a:lnTo>
                    <a:pt x="266" y="219"/>
                  </a:lnTo>
                  <a:lnTo>
                    <a:pt x="251" y="224"/>
                  </a:lnTo>
                  <a:lnTo>
                    <a:pt x="234" y="227"/>
                  </a:lnTo>
                  <a:lnTo>
                    <a:pt x="217" y="224"/>
                  </a:lnTo>
                  <a:lnTo>
                    <a:pt x="201" y="218"/>
                  </a:lnTo>
                  <a:lnTo>
                    <a:pt x="32" y="122"/>
                  </a:lnTo>
                  <a:lnTo>
                    <a:pt x="19" y="111"/>
                  </a:lnTo>
                  <a:lnTo>
                    <a:pt x="8" y="97"/>
                  </a:lnTo>
                  <a:lnTo>
                    <a:pt x="2" y="82"/>
                  </a:lnTo>
                  <a:lnTo>
                    <a:pt x="0" y="66"/>
                  </a:lnTo>
                  <a:lnTo>
                    <a:pt x="2" y="49"/>
                  </a:lnTo>
                  <a:lnTo>
                    <a:pt x="8" y="33"/>
                  </a:lnTo>
                  <a:lnTo>
                    <a:pt x="19" y="19"/>
                  </a:lnTo>
                  <a:lnTo>
                    <a:pt x="33" y="9"/>
                  </a:lnTo>
                  <a:lnTo>
                    <a:pt x="48" y="3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Freeform 34">
              <a:extLst>
                <a:ext uri="{FF2B5EF4-FFF2-40B4-BE49-F238E27FC236}">
                  <a16:creationId xmlns:a16="http://schemas.microsoft.com/office/drawing/2014/main" id="{60669DF1-AB86-425F-500A-DF7C4475F8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5950" y="1463675"/>
              <a:ext cx="38100" cy="15875"/>
            </a:xfrm>
            <a:custGeom>
              <a:avLst/>
              <a:gdLst>
                <a:gd name="T0" fmla="*/ 65 w 326"/>
                <a:gd name="T1" fmla="*/ 0 h 129"/>
                <a:gd name="T2" fmla="*/ 261 w 326"/>
                <a:gd name="T3" fmla="*/ 0 h 129"/>
                <a:gd name="T4" fmla="*/ 278 w 326"/>
                <a:gd name="T5" fmla="*/ 3 h 129"/>
                <a:gd name="T6" fmla="*/ 294 w 326"/>
                <a:gd name="T7" fmla="*/ 9 h 129"/>
                <a:gd name="T8" fmla="*/ 306 w 326"/>
                <a:gd name="T9" fmla="*/ 19 h 129"/>
                <a:gd name="T10" fmla="*/ 316 w 326"/>
                <a:gd name="T11" fmla="*/ 32 h 129"/>
                <a:gd name="T12" fmla="*/ 324 w 326"/>
                <a:gd name="T13" fmla="*/ 47 h 129"/>
                <a:gd name="T14" fmla="*/ 326 w 326"/>
                <a:gd name="T15" fmla="*/ 65 h 129"/>
                <a:gd name="T16" fmla="*/ 324 w 326"/>
                <a:gd name="T17" fmla="*/ 82 h 129"/>
                <a:gd name="T18" fmla="*/ 316 w 326"/>
                <a:gd name="T19" fmla="*/ 97 h 129"/>
                <a:gd name="T20" fmla="*/ 306 w 326"/>
                <a:gd name="T21" fmla="*/ 110 h 129"/>
                <a:gd name="T22" fmla="*/ 294 w 326"/>
                <a:gd name="T23" fmla="*/ 120 h 129"/>
                <a:gd name="T24" fmla="*/ 278 w 326"/>
                <a:gd name="T25" fmla="*/ 127 h 129"/>
                <a:gd name="T26" fmla="*/ 261 w 326"/>
                <a:gd name="T27" fmla="*/ 129 h 129"/>
                <a:gd name="T28" fmla="*/ 65 w 326"/>
                <a:gd name="T29" fmla="*/ 129 h 129"/>
                <a:gd name="T30" fmla="*/ 48 w 326"/>
                <a:gd name="T31" fmla="*/ 127 h 129"/>
                <a:gd name="T32" fmla="*/ 32 w 326"/>
                <a:gd name="T33" fmla="*/ 120 h 129"/>
                <a:gd name="T34" fmla="*/ 19 w 326"/>
                <a:gd name="T35" fmla="*/ 110 h 129"/>
                <a:gd name="T36" fmla="*/ 9 w 326"/>
                <a:gd name="T37" fmla="*/ 97 h 129"/>
                <a:gd name="T38" fmla="*/ 2 w 326"/>
                <a:gd name="T39" fmla="*/ 82 h 129"/>
                <a:gd name="T40" fmla="*/ 0 w 326"/>
                <a:gd name="T41" fmla="*/ 65 h 129"/>
                <a:gd name="T42" fmla="*/ 2 w 326"/>
                <a:gd name="T43" fmla="*/ 47 h 129"/>
                <a:gd name="T44" fmla="*/ 9 w 326"/>
                <a:gd name="T45" fmla="*/ 32 h 129"/>
                <a:gd name="T46" fmla="*/ 19 w 326"/>
                <a:gd name="T47" fmla="*/ 19 h 129"/>
                <a:gd name="T48" fmla="*/ 32 w 326"/>
                <a:gd name="T49" fmla="*/ 9 h 129"/>
                <a:gd name="T50" fmla="*/ 48 w 326"/>
                <a:gd name="T51" fmla="*/ 3 h 129"/>
                <a:gd name="T52" fmla="*/ 65 w 326"/>
                <a:gd name="T5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6" h="129">
                  <a:moveTo>
                    <a:pt x="65" y="0"/>
                  </a:moveTo>
                  <a:lnTo>
                    <a:pt x="261" y="0"/>
                  </a:lnTo>
                  <a:lnTo>
                    <a:pt x="278" y="3"/>
                  </a:lnTo>
                  <a:lnTo>
                    <a:pt x="294" y="9"/>
                  </a:lnTo>
                  <a:lnTo>
                    <a:pt x="306" y="19"/>
                  </a:lnTo>
                  <a:lnTo>
                    <a:pt x="316" y="32"/>
                  </a:lnTo>
                  <a:lnTo>
                    <a:pt x="324" y="47"/>
                  </a:lnTo>
                  <a:lnTo>
                    <a:pt x="326" y="65"/>
                  </a:lnTo>
                  <a:lnTo>
                    <a:pt x="324" y="82"/>
                  </a:lnTo>
                  <a:lnTo>
                    <a:pt x="316" y="97"/>
                  </a:lnTo>
                  <a:lnTo>
                    <a:pt x="306" y="110"/>
                  </a:lnTo>
                  <a:lnTo>
                    <a:pt x="294" y="120"/>
                  </a:lnTo>
                  <a:lnTo>
                    <a:pt x="278" y="127"/>
                  </a:lnTo>
                  <a:lnTo>
                    <a:pt x="261" y="129"/>
                  </a:lnTo>
                  <a:lnTo>
                    <a:pt x="65" y="129"/>
                  </a:lnTo>
                  <a:lnTo>
                    <a:pt x="48" y="127"/>
                  </a:lnTo>
                  <a:lnTo>
                    <a:pt x="32" y="120"/>
                  </a:lnTo>
                  <a:lnTo>
                    <a:pt x="19" y="110"/>
                  </a:lnTo>
                  <a:lnTo>
                    <a:pt x="9" y="97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9" y="32"/>
                  </a:lnTo>
                  <a:lnTo>
                    <a:pt x="19" y="19"/>
                  </a:lnTo>
                  <a:lnTo>
                    <a:pt x="32" y="9"/>
                  </a:lnTo>
                  <a:lnTo>
                    <a:pt x="48" y="3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Freeform 35">
              <a:extLst>
                <a:ext uri="{FF2B5EF4-FFF2-40B4-BE49-F238E27FC236}">
                  <a16:creationId xmlns:a16="http://schemas.microsoft.com/office/drawing/2014/main" id="{B8399774-E752-82E3-70C6-5D83ACA192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6900" y="1382713"/>
              <a:ext cx="34925" cy="25400"/>
            </a:xfrm>
            <a:custGeom>
              <a:avLst/>
              <a:gdLst>
                <a:gd name="T0" fmla="*/ 234 w 299"/>
                <a:gd name="T1" fmla="*/ 0 h 226"/>
                <a:gd name="T2" fmla="*/ 251 w 299"/>
                <a:gd name="T3" fmla="*/ 2 h 226"/>
                <a:gd name="T4" fmla="*/ 266 w 299"/>
                <a:gd name="T5" fmla="*/ 8 h 226"/>
                <a:gd name="T6" fmla="*/ 280 w 299"/>
                <a:gd name="T7" fmla="*/ 18 h 226"/>
                <a:gd name="T8" fmla="*/ 290 w 299"/>
                <a:gd name="T9" fmla="*/ 31 h 226"/>
                <a:gd name="T10" fmla="*/ 297 w 299"/>
                <a:gd name="T11" fmla="*/ 47 h 226"/>
                <a:gd name="T12" fmla="*/ 299 w 299"/>
                <a:gd name="T13" fmla="*/ 64 h 226"/>
                <a:gd name="T14" fmla="*/ 297 w 299"/>
                <a:gd name="T15" fmla="*/ 81 h 226"/>
                <a:gd name="T16" fmla="*/ 290 w 299"/>
                <a:gd name="T17" fmla="*/ 96 h 226"/>
                <a:gd name="T18" fmla="*/ 281 w 299"/>
                <a:gd name="T19" fmla="*/ 110 h 226"/>
                <a:gd name="T20" fmla="*/ 267 w 299"/>
                <a:gd name="T21" fmla="*/ 120 h 226"/>
                <a:gd name="T22" fmla="*/ 98 w 299"/>
                <a:gd name="T23" fmla="*/ 216 h 226"/>
                <a:gd name="T24" fmla="*/ 82 w 299"/>
                <a:gd name="T25" fmla="*/ 224 h 226"/>
                <a:gd name="T26" fmla="*/ 65 w 299"/>
                <a:gd name="T27" fmla="*/ 226 h 226"/>
                <a:gd name="T28" fmla="*/ 49 w 299"/>
                <a:gd name="T29" fmla="*/ 224 h 226"/>
                <a:gd name="T30" fmla="*/ 33 w 299"/>
                <a:gd name="T31" fmla="*/ 217 h 226"/>
                <a:gd name="T32" fmla="*/ 19 w 299"/>
                <a:gd name="T33" fmla="*/ 207 h 226"/>
                <a:gd name="T34" fmla="*/ 8 w 299"/>
                <a:gd name="T35" fmla="*/ 193 h 226"/>
                <a:gd name="T36" fmla="*/ 2 w 299"/>
                <a:gd name="T37" fmla="*/ 177 h 226"/>
                <a:gd name="T38" fmla="*/ 0 w 299"/>
                <a:gd name="T39" fmla="*/ 160 h 226"/>
                <a:gd name="T40" fmla="*/ 2 w 299"/>
                <a:gd name="T41" fmla="*/ 144 h 226"/>
                <a:gd name="T42" fmla="*/ 8 w 299"/>
                <a:gd name="T43" fmla="*/ 129 h 226"/>
                <a:gd name="T44" fmla="*/ 19 w 299"/>
                <a:gd name="T45" fmla="*/ 116 h 226"/>
                <a:gd name="T46" fmla="*/ 32 w 299"/>
                <a:gd name="T47" fmla="*/ 104 h 226"/>
                <a:gd name="T48" fmla="*/ 201 w 299"/>
                <a:gd name="T49" fmla="*/ 8 h 226"/>
                <a:gd name="T50" fmla="*/ 218 w 299"/>
                <a:gd name="T51" fmla="*/ 2 h 226"/>
                <a:gd name="T52" fmla="*/ 234 w 299"/>
                <a:gd name="T5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9" h="226">
                  <a:moveTo>
                    <a:pt x="234" y="0"/>
                  </a:moveTo>
                  <a:lnTo>
                    <a:pt x="251" y="2"/>
                  </a:lnTo>
                  <a:lnTo>
                    <a:pt x="266" y="8"/>
                  </a:lnTo>
                  <a:lnTo>
                    <a:pt x="280" y="18"/>
                  </a:lnTo>
                  <a:lnTo>
                    <a:pt x="290" y="31"/>
                  </a:lnTo>
                  <a:lnTo>
                    <a:pt x="297" y="47"/>
                  </a:lnTo>
                  <a:lnTo>
                    <a:pt x="299" y="64"/>
                  </a:lnTo>
                  <a:lnTo>
                    <a:pt x="297" y="81"/>
                  </a:lnTo>
                  <a:lnTo>
                    <a:pt x="290" y="96"/>
                  </a:lnTo>
                  <a:lnTo>
                    <a:pt x="281" y="110"/>
                  </a:lnTo>
                  <a:lnTo>
                    <a:pt x="267" y="120"/>
                  </a:lnTo>
                  <a:lnTo>
                    <a:pt x="98" y="216"/>
                  </a:lnTo>
                  <a:lnTo>
                    <a:pt x="82" y="224"/>
                  </a:lnTo>
                  <a:lnTo>
                    <a:pt x="65" y="226"/>
                  </a:lnTo>
                  <a:lnTo>
                    <a:pt x="49" y="224"/>
                  </a:lnTo>
                  <a:lnTo>
                    <a:pt x="33" y="217"/>
                  </a:lnTo>
                  <a:lnTo>
                    <a:pt x="19" y="207"/>
                  </a:lnTo>
                  <a:lnTo>
                    <a:pt x="8" y="193"/>
                  </a:lnTo>
                  <a:lnTo>
                    <a:pt x="2" y="177"/>
                  </a:lnTo>
                  <a:lnTo>
                    <a:pt x="0" y="160"/>
                  </a:lnTo>
                  <a:lnTo>
                    <a:pt x="2" y="144"/>
                  </a:lnTo>
                  <a:lnTo>
                    <a:pt x="8" y="129"/>
                  </a:lnTo>
                  <a:lnTo>
                    <a:pt x="19" y="116"/>
                  </a:lnTo>
                  <a:lnTo>
                    <a:pt x="32" y="104"/>
                  </a:lnTo>
                  <a:lnTo>
                    <a:pt x="201" y="8"/>
                  </a:lnTo>
                  <a:lnTo>
                    <a:pt x="218" y="2"/>
                  </a:lnTo>
                  <a:lnTo>
                    <a:pt x="2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Freeform 36">
              <a:extLst>
                <a:ext uri="{FF2B5EF4-FFF2-40B4-BE49-F238E27FC236}">
                  <a16:creationId xmlns:a16="http://schemas.microsoft.com/office/drawing/2014/main" id="{82BA1515-A3BC-66A2-80C8-9DEA9A8E68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4513" y="1320800"/>
              <a:ext cx="25400" cy="34925"/>
            </a:xfrm>
            <a:custGeom>
              <a:avLst/>
              <a:gdLst>
                <a:gd name="T0" fmla="*/ 162 w 228"/>
                <a:gd name="T1" fmla="*/ 0 h 297"/>
                <a:gd name="T2" fmla="*/ 179 w 228"/>
                <a:gd name="T3" fmla="*/ 2 h 297"/>
                <a:gd name="T4" fmla="*/ 195 w 228"/>
                <a:gd name="T5" fmla="*/ 10 h 297"/>
                <a:gd name="T6" fmla="*/ 209 w 228"/>
                <a:gd name="T7" fmla="*/ 20 h 297"/>
                <a:gd name="T8" fmla="*/ 219 w 228"/>
                <a:gd name="T9" fmla="*/ 33 h 297"/>
                <a:gd name="T10" fmla="*/ 226 w 228"/>
                <a:gd name="T11" fmla="*/ 49 h 297"/>
                <a:gd name="T12" fmla="*/ 228 w 228"/>
                <a:gd name="T13" fmla="*/ 65 h 297"/>
                <a:gd name="T14" fmla="*/ 226 w 228"/>
                <a:gd name="T15" fmla="*/ 82 h 297"/>
                <a:gd name="T16" fmla="*/ 219 w 228"/>
                <a:gd name="T17" fmla="*/ 97 h 297"/>
                <a:gd name="T18" fmla="*/ 121 w 228"/>
                <a:gd name="T19" fmla="*/ 265 h 297"/>
                <a:gd name="T20" fmla="*/ 111 w 228"/>
                <a:gd name="T21" fmla="*/ 279 h 297"/>
                <a:gd name="T22" fmla="*/ 97 w 228"/>
                <a:gd name="T23" fmla="*/ 290 h 297"/>
                <a:gd name="T24" fmla="*/ 82 w 228"/>
                <a:gd name="T25" fmla="*/ 295 h 297"/>
                <a:gd name="T26" fmla="*/ 65 w 228"/>
                <a:gd name="T27" fmla="*/ 297 h 297"/>
                <a:gd name="T28" fmla="*/ 49 w 228"/>
                <a:gd name="T29" fmla="*/ 295 h 297"/>
                <a:gd name="T30" fmla="*/ 33 w 228"/>
                <a:gd name="T31" fmla="*/ 289 h 297"/>
                <a:gd name="T32" fmla="*/ 18 w 228"/>
                <a:gd name="T33" fmla="*/ 278 h 297"/>
                <a:gd name="T34" fmla="*/ 9 w 228"/>
                <a:gd name="T35" fmla="*/ 265 h 297"/>
                <a:gd name="T36" fmla="*/ 2 w 228"/>
                <a:gd name="T37" fmla="*/ 250 h 297"/>
                <a:gd name="T38" fmla="*/ 0 w 228"/>
                <a:gd name="T39" fmla="*/ 234 h 297"/>
                <a:gd name="T40" fmla="*/ 2 w 228"/>
                <a:gd name="T41" fmla="*/ 217 h 297"/>
                <a:gd name="T42" fmla="*/ 9 w 228"/>
                <a:gd name="T43" fmla="*/ 201 h 297"/>
                <a:gd name="T44" fmla="*/ 106 w 228"/>
                <a:gd name="T45" fmla="*/ 33 h 297"/>
                <a:gd name="T46" fmla="*/ 117 w 228"/>
                <a:gd name="T47" fmla="*/ 19 h 297"/>
                <a:gd name="T48" fmla="*/ 131 w 228"/>
                <a:gd name="T49" fmla="*/ 9 h 297"/>
                <a:gd name="T50" fmla="*/ 146 w 228"/>
                <a:gd name="T51" fmla="*/ 2 h 297"/>
                <a:gd name="T52" fmla="*/ 162 w 228"/>
                <a:gd name="T5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8" h="297">
                  <a:moveTo>
                    <a:pt x="162" y="0"/>
                  </a:moveTo>
                  <a:lnTo>
                    <a:pt x="179" y="2"/>
                  </a:lnTo>
                  <a:lnTo>
                    <a:pt x="195" y="10"/>
                  </a:lnTo>
                  <a:lnTo>
                    <a:pt x="209" y="20"/>
                  </a:lnTo>
                  <a:lnTo>
                    <a:pt x="219" y="33"/>
                  </a:lnTo>
                  <a:lnTo>
                    <a:pt x="226" y="49"/>
                  </a:lnTo>
                  <a:lnTo>
                    <a:pt x="228" y="65"/>
                  </a:lnTo>
                  <a:lnTo>
                    <a:pt x="226" y="82"/>
                  </a:lnTo>
                  <a:lnTo>
                    <a:pt x="219" y="97"/>
                  </a:lnTo>
                  <a:lnTo>
                    <a:pt x="121" y="265"/>
                  </a:lnTo>
                  <a:lnTo>
                    <a:pt x="111" y="279"/>
                  </a:lnTo>
                  <a:lnTo>
                    <a:pt x="97" y="290"/>
                  </a:lnTo>
                  <a:lnTo>
                    <a:pt x="82" y="295"/>
                  </a:lnTo>
                  <a:lnTo>
                    <a:pt x="65" y="297"/>
                  </a:lnTo>
                  <a:lnTo>
                    <a:pt x="49" y="295"/>
                  </a:lnTo>
                  <a:lnTo>
                    <a:pt x="33" y="289"/>
                  </a:lnTo>
                  <a:lnTo>
                    <a:pt x="18" y="278"/>
                  </a:lnTo>
                  <a:lnTo>
                    <a:pt x="9" y="265"/>
                  </a:lnTo>
                  <a:lnTo>
                    <a:pt x="2" y="250"/>
                  </a:lnTo>
                  <a:lnTo>
                    <a:pt x="0" y="234"/>
                  </a:lnTo>
                  <a:lnTo>
                    <a:pt x="2" y="217"/>
                  </a:lnTo>
                  <a:lnTo>
                    <a:pt x="9" y="201"/>
                  </a:lnTo>
                  <a:lnTo>
                    <a:pt x="106" y="33"/>
                  </a:lnTo>
                  <a:lnTo>
                    <a:pt x="117" y="19"/>
                  </a:lnTo>
                  <a:lnTo>
                    <a:pt x="131" y="9"/>
                  </a:lnTo>
                  <a:lnTo>
                    <a:pt x="146" y="2"/>
                  </a:lnTo>
                  <a:lnTo>
                    <a:pt x="1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Freeform 37">
              <a:extLst>
                <a:ext uri="{FF2B5EF4-FFF2-40B4-BE49-F238E27FC236}">
                  <a16:creationId xmlns:a16="http://schemas.microsoft.com/office/drawing/2014/main" id="{1FD3492F-6D7D-4828-A6A8-B38E400FD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1963" y="1409700"/>
              <a:ext cx="34925" cy="114300"/>
            </a:xfrm>
            <a:custGeom>
              <a:avLst/>
              <a:gdLst>
                <a:gd name="T0" fmla="*/ 157 w 313"/>
                <a:gd name="T1" fmla="*/ 0 h 1007"/>
                <a:gd name="T2" fmla="*/ 189 w 313"/>
                <a:gd name="T3" fmla="*/ 2 h 1007"/>
                <a:gd name="T4" fmla="*/ 216 w 313"/>
                <a:gd name="T5" fmla="*/ 7 h 1007"/>
                <a:gd name="T6" fmla="*/ 242 w 313"/>
                <a:gd name="T7" fmla="*/ 17 h 1007"/>
                <a:gd name="T8" fmla="*/ 263 w 313"/>
                <a:gd name="T9" fmla="*/ 31 h 1007"/>
                <a:gd name="T10" fmla="*/ 281 w 313"/>
                <a:gd name="T11" fmla="*/ 48 h 1007"/>
                <a:gd name="T12" fmla="*/ 295 w 313"/>
                <a:gd name="T13" fmla="*/ 68 h 1007"/>
                <a:gd name="T14" fmla="*/ 306 w 313"/>
                <a:gd name="T15" fmla="*/ 92 h 1007"/>
                <a:gd name="T16" fmla="*/ 311 w 313"/>
                <a:gd name="T17" fmla="*/ 120 h 1007"/>
                <a:gd name="T18" fmla="*/ 313 w 313"/>
                <a:gd name="T19" fmla="*/ 152 h 1007"/>
                <a:gd name="T20" fmla="*/ 313 w 313"/>
                <a:gd name="T21" fmla="*/ 380 h 1007"/>
                <a:gd name="T22" fmla="*/ 312 w 313"/>
                <a:gd name="T23" fmla="*/ 411 h 1007"/>
                <a:gd name="T24" fmla="*/ 309 w 313"/>
                <a:gd name="T25" fmla="*/ 442 h 1007"/>
                <a:gd name="T26" fmla="*/ 306 w 313"/>
                <a:gd name="T27" fmla="*/ 473 h 1007"/>
                <a:gd name="T28" fmla="*/ 244 w 313"/>
                <a:gd name="T29" fmla="*/ 934 h 1007"/>
                <a:gd name="T30" fmla="*/ 240 w 313"/>
                <a:gd name="T31" fmla="*/ 956 h 1007"/>
                <a:gd name="T32" fmla="*/ 232 w 313"/>
                <a:gd name="T33" fmla="*/ 974 h 1007"/>
                <a:gd name="T34" fmla="*/ 223 w 313"/>
                <a:gd name="T35" fmla="*/ 987 h 1007"/>
                <a:gd name="T36" fmla="*/ 210 w 313"/>
                <a:gd name="T37" fmla="*/ 996 h 1007"/>
                <a:gd name="T38" fmla="*/ 195 w 313"/>
                <a:gd name="T39" fmla="*/ 1002 h 1007"/>
                <a:gd name="T40" fmla="*/ 177 w 313"/>
                <a:gd name="T41" fmla="*/ 1006 h 1007"/>
                <a:gd name="T42" fmla="*/ 157 w 313"/>
                <a:gd name="T43" fmla="*/ 1007 h 1007"/>
                <a:gd name="T44" fmla="*/ 137 w 313"/>
                <a:gd name="T45" fmla="*/ 1006 h 1007"/>
                <a:gd name="T46" fmla="*/ 118 w 313"/>
                <a:gd name="T47" fmla="*/ 1002 h 1007"/>
                <a:gd name="T48" fmla="*/ 104 w 313"/>
                <a:gd name="T49" fmla="*/ 996 h 1007"/>
                <a:gd name="T50" fmla="*/ 91 w 313"/>
                <a:gd name="T51" fmla="*/ 987 h 1007"/>
                <a:gd name="T52" fmla="*/ 81 w 313"/>
                <a:gd name="T53" fmla="*/ 974 h 1007"/>
                <a:gd name="T54" fmla="*/ 74 w 313"/>
                <a:gd name="T55" fmla="*/ 956 h 1007"/>
                <a:gd name="T56" fmla="*/ 70 w 313"/>
                <a:gd name="T57" fmla="*/ 934 h 1007"/>
                <a:gd name="T58" fmla="*/ 8 w 313"/>
                <a:gd name="T59" fmla="*/ 473 h 1007"/>
                <a:gd name="T60" fmla="*/ 5 w 313"/>
                <a:gd name="T61" fmla="*/ 442 h 1007"/>
                <a:gd name="T62" fmla="*/ 1 w 313"/>
                <a:gd name="T63" fmla="*/ 411 h 1007"/>
                <a:gd name="T64" fmla="*/ 0 w 313"/>
                <a:gd name="T65" fmla="*/ 380 h 1007"/>
                <a:gd name="T66" fmla="*/ 0 w 313"/>
                <a:gd name="T67" fmla="*/ 152 h 1007"/>
                <a:gd name="T68" fmla="*/ 3 w 313"/>
                <a:gd name="T69" fmla="*/ 120 h 1007"/>
                <a:gd name="T70" fmla="*/ 8 w 313"/>
                <a:gd name="T71" fmla="*/ 92 h 1007"/>
                <a:gd name="T72" fmla="*/ 18 w 313"/>
                <a:gd name="T73" fmla="*/ 68 h 1007"/>
                <a:gd name="T74" fmla="*/ 32 w 313"/>
                <a:gd name="T75" fmla="*/ 48 h 1007"/>
                <a:gd name="T76" fmla="*/ 50 w 313"/>
                <a:gd name="T77" fmla="*/ 31 h 1007"/>
                <a:gd name="T78" fmla="*/ 72 w 313"/>
                <a:gd name="T79" fmla="*/ 17 h 1007"/>
                <a:gd name="T80" fmla="*/ 97 w 313"/>
                <a:gd name="T81" fmla="*/ 7 h 1007"/>
                <a:gd name="T82" fmla="*/ 125 w 313"/>
                <a:gd name="T83" fmla="*/ 2 h 1007"/>
                <a:gd name="T84" fmla="*/ 157 w 313"/>
                <a:gd name="T85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3" h="1007">
                  <a:moveTo>
                    <a:pt x="157" y="0"/>
                  </a:moveTo>
                  <a:lnTo>
                    <a:pt x="189" y="2"/>
                  </a:lnTo>
                  <a:lnTo>
                    <a:pt x="216" y="7"/>
                  </a:lnTo>
                  <a:lnTo>
                    <a:pt x="242" y="17"/>
                  </a:lnTo>
                  <a:lnTo>
                    <a:pt x="263" y="31"/>
                  </a:lnTo>
                  <a:lnTo>
                    <a:pt x="281" y="48"/>
                  </a:lnTo>
                  <a:lnTo>
                    <a:pt x="295" y="68"/>
                  </a:lnTo>
                  <a:lnTo>
                    <a:pt x="306" y="92"/>
                  </a:lnTo>
                  <a:lnTo>
                    <a:pt x="311" y="120"/>
                  </a:lnTo>
                  <a:lnTo>
                    <a:pt x="313" y="152"/>
                  </a:lnTo>
                  <a:lnTo>
                    <a:pt x="313" y="380"/>
                  </a:lnTo>
                  <a:lnTo>
                    <a:pt x="312" y="411"/>
                  </a:lnTo>
                  <a:lnTo>
                    <a:pt x="309" y="442"/>
                  </a:lnTo>
                  <a:lnTo>
                    <a:pt x="306" y="473"/>
                  </a:lnTo>
                  <a:lnTo>
                    <a:pt x="244" y="934"/>
                  </a:lnTo>
                  <a:lnTo>
                    <a:pt x="240" y="956"/>
                  </a:lnTo>
                  <a:lnTo>
                    <a:pt x="232" y="974"/>
                  </a:lnTo>
                  <a:lnTo>
                    <a:pt x="223" y="987"/>
                  </a:lnTo>
                  <a:lnTo>
                    <a:pt x="210" y="996"/>
                  </a:lnTo>
                  <a:lnTo>
                    <a:pt x="195" y="1002"/>
                  </a:lnTo>
                  <a:lnTo>
                    <a:pt x="177" y="1006"/>
                  </a:lnTo>
                  <a:lnTo>
                    <a:pt x="157" y="1007"/>
                  </a:lnTo>
                  <a:lnTo>
                    <a:pt x="137" y="1006"/>
                  </a:lnTo>
                  <a:lnTo>
                    <a:pt x="118" y="1002"/>
                  </a:lnTo>
                  <a:lnTo>
                    <a:pt x="104" y="996"/>
                  </a:lnTo>
                  <a:lnTo>
                    <a:pt x="91" y="987"/>
                  </a:lnTo>
                  <a:lnTo>
                    <a:pt x="81" y="974"/>
                  </a:lnTo>
                  <a:lnTo>
                    <a:pt x="74" y="956"/>
                  </a:lnTo>
                  <a:lnTo>
                    <a:pt x="70" y="934"/>
                  </a:lnTo>
                  <a:lnTo>
                    <a:pt x="8" y="473"/>
                  </a:lnTo>
                  <a:lnTo>
                    <a:pt x="5" y="442"/>
                  </a:lnTo>
                  <a:lnTo>
                    <a:pt x="1" y="411"/>
                  </a:lnTo>
                  <a:lnTo>
                    <a:pt x="0" y="380"/>
                  </a:lnTo>
                  <a:lnTo>
                    <a:pt x="0" y="152"/>
                  </a:lnTo>
                  <a:lnTo>
                    <a:pt x="3" y="120"/>
                  </a:lnTo>
                  <a:lnTo>
                    <a:pt x="8" y="92"/>
                  </a:lnTo>
                  <a:lnTo>
                    <a:pt x="18" y="68"/>
                  </a:lnTo>
                  <a:lnTo>
                    <a:pt x="32" y="48"/>
                  </a:lnTo>
                  <a:lnTo>
                    <a:pt x="50" y="31"/>
                  </a:lnTo>
                  <a:lnTo>
                    <a:pt x="72" y="17"/>
                  </a:lnTo>
                  <a:lnTo>
                    <a:pt x="97" y="7"/>
                  </a:lnTo>
                  <a:lnTo>
                    <a:pt x="125" y="2"/>
                  </a:lnTo>
                  <a:lnTo>
                    <a:pt x="1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 38">
              <a:extLst>
                <a:ext uri="{FF2B5EF4-FFF2-40B4-BE49-F238E27FC236}">
                  <a16:creationId xmlns:a16="http://schemas.microsoft.com/office/drawing/2014/main" id="{E8DDCB71-1680-45CC-7D88-6C18C02E9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1963" y="1538288"/>
              <a:ext cx="36512" cy="36513"/>
            </a:xfrm>
            <a:custGeom>
              <a:avLst/>
              <a:gdLst>
                <a:gd name="T0" fmla="*/ 163 w 326"/>
                <a:gd name="T1" fmla="*/ 0 h 323"/>
                <a:gd name="T2" fmla="*/ 196 w 326"/>
                <a:gd name="T3" fmla="*/ 4 h 323"/>
                <a:gd name="T4" fmla="*/ 226 w 326"/>
                <a:gd name="T5" fmla="*/ 13 h 323"/>
                <a:gd name="T6" fmla="*/ 253 w 326"/>
                <a:gd name="T7" fmla="*/ 28 h 323"/>
                <a:gd name="T8" fmla="*/ 278 w 326"/>
                <a:gd name="T9" fmla="*/ 47 h 323"/>
                <a:gd name="T10" fmla="*/ 298 w 326"/>
                <a:gd name="T11" fmla="*/ 71 h 323"/>
                <a:gd name="T12" fmla="*/ 313 w 326"/>
                <a:gd name="T13" fmla="*/ 99 h 323"/>
                <a:gd name="T14" fmla="*/ 322 w 326"/>
                <a:gd name="T15" fmla="*/ 129 h 323"/>
                <a:gd name="T16" fmla="*/ 326 w 326"/>
                <a:gd name="T17" fmla="*/ 161 h 323"/>
                <a:gd name="T18" fmla="*/ 322 w 326"/>
                <a:gd name="T19" fmla="*/ 194 h 323"/>
                <a:gd name="T20" fmla="*/ 313 w 326"/>
                <a:gd name="T21" fmla="*/ 225 h 323"/>
                <a:gd name="T22" fmla="*/ 298 w 326"/>
                <a:gd name="T23" fmla="*/ 252 h 323"/>
                <a:gd name="T24" fmla="*/ 278 w 326"/>
                <a:gd name="T25" fmla="*/ 275 h 323"/>
                <a:gd name="T26" fmla="*/ 253 w 326"/>
                <a:gd name="T27" fmla="*/ 295 h 323"/>
                <a:gd name="T28" fmla="*/ 226 w 326"/>
                <a:gd name="T29" fmla="*/ 310 h 323"/>
                <a:gd name="T30" fmla="*/ 196 w 326"/>
                <a:gd name="T31" fmla="*/ 320 h 323"/>
                <a:gd name="T32" fmla="*/ 163 w 326"/>
                <a:gd name="T33" fmla="*/ 323 h 323"/>
                <a:gd name="T34" fmla="*/ 130 w 326"/>
                <a:gd name="T35" fmla="*/ 320 h 323"/>
                <a:gd name="T36" fmla="*/ 100 w 326"/>
                <a:gd name="T37" fmla="*/ 310 h 323"/>
                <a:gd name="T38" fmla="*/ 72 w 326"/>
                <a:gd name="T39" fmla="*/ 295 h 323"/>
                <a:gd name="T40" fmla="*/ 48 w 326"/>
                <a:gd name="T41" fmla="*/ 275 h 323"/>
                <a:gd name="T42" fmla="*/ 28 w 326"/>
                <a:gd name="T43" fmla="*/ 252 h 323"/>
                <a:gd name="T44" fmla="*/ 13 w 326"/>
                <a:gd name="T45" fmla="*/ 225 h 323"/>
                <a:gd name="T46" fmla="*/ 3 w 326"/>
                <a:gd name="T47" fmla="*/ 194 h 323"/>
                <a:gd name="T48" fmla="*/ 0 w 326"/>
                <a:gd name="T49" fmla="*/ 161 h 323"/>
                <a:gd name="T50" fmla="*/ 3 w 326"/>
                <a:gd name="T51" fmla="*/ 129 h 323"/>
                <a:gd name="T52" fmla="*/ 13 w 326"/>
                <a:gd name="T53" fmla="*/ 99 h 323"/>
                <a:gd name="T54" fmla="*/ 28 w 326"/>
                <a:gd name="T55" fmla="*/ 71 h 323"/>
                <a:gd name="T56" fmla="*/ 48 w 326"/>
                <a:gd name="T57" fmla="*/ 47 h 323"/>
                <a:gd name="T58" fmla="*/ 72 w 326"/>
                <a:gd name="T59" fmla="*/ 28 h 323"/>
                <a:gd name="T60" fmla="*/ 100 w 326"/>
                <a:gd name="T61" fmla="*/ 13 h 323"/>
                <a:gd name="T62" fmla="*/ 130 w 326"/>
                <a:gd name="T63" fmla="*/ 4 h 323"/>
                <a:gd name="T64" fmla="*/ 163 w 326"/>
                <a:gd name="T65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6" h="323">
                  <a:moveTo>
                    <a:pt x="163" y="0"/>
                  </a:moveTo>
                  <a:lnTo>
                    <a:pt x="196" y="4"/>
                  </a:lnTo>
                  <a:lnTo>
                    <a:pt x="226" y="13"/>
                  </a:lnTo>
                  <a:lnTo>
                    <a:pt x="253" y="28"/>
                  </a:lnTo>
                  <a:lnTo>
                    <a:pt x="278" y="47"/>
                  </a:lnTo>
                  <a:lnTo>
                    <a:pt x="298" y="71"/>
                  </a:lnTo>
                  <a:lnTo>
                    <a:pt x="313" y="99"/>
                  </a:lnTo>
                  <a:lnTo>
                    <a:pt x="322" y="129"/>
                  </a:lnTo>
                  <a:lnTo>
                    <a:pt x="326" y="161"/>
                  </a:lnTo>
                  <a:lnTo>
                    <a:pt x="322" y="194"/>
                  </a:lnTo>
                  <a:lnTo>
                    <a:pt x="313" y="225"/>
                  </a:lnTo>
                  <a:lnTo>
                    <a:pt x="298" y="252"/>
                  </a:lnTo>
                  <a:lnTo>
                    <a:pt x="278" y="275"/>
                  </a:lnTo>
                  <a:lnTo>
                    <a:pt x="253" y="295"/>
                  </a:lnTo>
                  <a:lnTo>
                    <a:pt x="226" y="310"/>
                  </a:lnTo>
                  <a:lnTo>
                    <a:pt x="196" y="320"/>
                  </a:lnTo>
                  <a:lnTo>
                    <a:pt x="163" y="323"/>
                  </a:lnTo>
                  <a:lnTo>
                    <a:pt x="130" y="320"/>
                  </a:lnTo>
                  <a:lnTo>
                    <a:pt x="100" y="310"/>
                  </a:lnTo>
                  <a:lnTo>
                    <a:pt x="72" y="295"/>
                  </a:lnTo>
                  <a:lnTo>
                    <a:pt x="48" y="275"/>
                  </a:lnTo>
                  <a:lnTo>
                    <a:pt x="28" y="252"/>
                  </a:lnTo>
                  <a:lnTo>
                    <a:pt x="13" y="225"/>
                  </a:lnTo>
                  <a:lnTo>
                    <a:pt x="3" y="194"/>
                  </a:lnTo>
                  <a:lnTo>
                    <a:pt x="0" y="161"/>
                  </a:lnTo>
                  <a:lnTo>
                    <a:pt x="3" y="129"/>
                  </a:lnTo>
                  <a:lnTo>
                    <a:pt x="13" y="99"/>
                  </a:lnTo>
                  <a:lnTo>
                    <a:pt x="28" y="71"/>
                  </a:lnTo>
                  <a:lnTo>
                    <a:pt x="48" y="47"/>
                  </a:lnTo>
                  <a:lnTo>
                    <a:pt x="72" y="28"/>
                  </a:lnTo>
                  <a:lnTo>
                    <a:pt x="100" y="13"/>
                  </a:lnTo>
                  <a:lnTo>
                    <a:pt x="130" y="4"/>
                  </a:lnTo>
                  <a:lnTo>
                    <a:pt x="1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4" name="Freeform 11">
            <a:extLst>
              <a:ext uri="{FF2B5EF4-FFF2-40B4-BE49-F238E27FC236}">
                <a16:creationId xmlns:a16="http://schemas.microsoft.com/office/drawing/2014/main" id="{BA53BA7E-1200-1F2C-EE1A-4412D643344D}"/>
              </a:ext>
            </a:extLst>
          </p:cNvPr>
          <p:cNvSpPr>
            <a:spLocks/>
          </p:cNvSpPr>
          <p:nvPr/>
        </p:nvSpPr>
        <p:spPr bwMode="auto">
          <a:xfrm>
            <a:off x="8526129" y="3164552"/>
            <a:ext cx="2129499" cy="1836812"/>
          </a:xfrm>
          <a:custGeom>
            <a:avLst/>
            <a:gdLst>
              <a:gd name="T0" fmla="*/ 1006 w 1346"/>
              <a:gd name="T1" fmla="*/ 0 h 1161"/>
              <a:gd name="T2" fmla="*/ 333 w 1346"/>
              <a:gd name="T3" fmla="*/ 0 h 1161"/>
              <a:gd name="T4" fmla="*/ 0 w 1346"/>
              <a:gd name="T5" fmla="*/ 580 h 1161"/>
              <a:gd name="T6" fmla="*/ 342 w 1346"/>
              <a:gd name="T7" fmla="*/ 1161 h 1161"/>
              <a:gd name="T8" fmla="*/ 1014 w 1346"/>
              <a:gd name="T9" fmla="*/ 1161 h 1161"/>
              <a:gd name="T10" fmla="*/ 1346 w 1346"/>
              <a:gd name="T11" fmla="*/ 580 h 1161"/>
              <a:gd name="T12" fmla="*/ 1006 w 1346"/>
              <a:gd name="T13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46" h="1161">
                <a:moveTo>
                  <a:pt x="1006" y="0"/>
                </a:moveTo>
                <a:lnTo>
                  <a:pt x="333" y="0"/>
                </a:lnTo>
                <a:lnTo>
                  <a:pt x="0" y="580"/>
                </a:lnTo>
                <a:lnTo>
                  <a:pt x="342" y="1161"/>
                </a:lnTo>
                <a:lnTo>
                  <a:pt x="1014" y="1161"/>
                </a:lnTo>
                <a:lnTo>
                  <a:pt x="1346" y="580"/>
                </a:lnTo>
                <a:lnTo>
                  <a:pt x="1006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47000"/>
            </a:schemeClr>
          </a:solidFill>
          <a:ln w="9525">
            <a:noFill/>
            <a:round/>
            <a:headEnd/>
            <a:tailEnd/>
          </a:ln>
          <a:effectLst>
            <a:outerShdw sx="102000" sy="102000" algn="ctr" rotWithShape="0">
              <a:prstClr val="black">
                <a:alpha val="64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Freeform 9">
            <a:extLst>
              <a:ext uri="{FF2B5EF4-FFF2-40B4-BE49-F238E27FC236}">
                <a16:creationId xmlns:a16="http://schemas.microsoft.com/office/drawing/2014/main" id="{15A9609C-0DEC-FE63-C897-28B5454F022F}"/>
              </a:ext>
            </a:extLst>
          </p:cNvPr>
          <p:cNvSpPr>
            <a:spLocks/>
          </p:cNvSpPr>
          <p:nvPr/>
        </p:nvSpPr>
        <p:spPr bwMode="auto">
          <a:xfrm>
            <a:off x="8806310" y="3405721"/>
            <a:ext cx="1569136" cy="1354474"/>
          </a:xfrm>
          <a:custGeom>
            <a:avLst/>
            <a:gdLst>
              <a:gd name="T0" fmla="*/ 1004 w 1345"/>
              <a:gd name="T1" fmla="*/ 0 h 1161"/>
              <a:gd name="T2" fmla="*/ 332 w 1345"/>
              <a:gd name="T3" fmla="*/ 0 h 1161"/>
              <a:gd name="T4" fmla="*/ 0 w 1345"/>
              <a:gd name="T5" fmla="*/ 580 h 1161"/>
              <a:gd name="T6" fmla="*/ 339 w 1345"/>
              <a:gd name="T7" fmla="*/ 1161 h 1161"/>
              <a:gd name="T8" fmla="*/ 1013 w 1345"/>
              <a:gd name="T9" fmla="*/ 1161 h 1161"/>
              <a:gd name="T10" fmla="*/ 1345 w 1345"/>
              <a:gd name="T11" fmla="*/ 580 h 1161"/>
              <a:gd name="T12" fmla="*/ 1004 w 1345"/>
              <a:gd name="T13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45" h="1161">
                <a:moveTo>
                  <a:pt x="1004" y="0"/>
                </a:moveTo>
                <a:lnTo>
                  <a:pt x="332" y="0"/>
                </a:lnTo>
                <a:lnTo>
                  <a:pt x="0" y="580"/>
                </a:lnTo>
                <a:lnTo>
                  <a:pt x="339" y="1161"/>
                </a:lnTo>
                <a:lnTo>
                  <a:pt x="1013" y="1161"/>
                </a:lnTo>
                <a:lnTo>
                  <a:pt x="1345" y="580"/>
                </a:lnTo>
                <a:lnTo>
                  <a:pt x="1004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6" name="Group 94">
            <a:extLst>
              <a:ext uri="{FF2B5EF4-FFF2-40B4-BE49-F238E27FC236}">
                <a16:creationId xmlns:a16="http://schemas.microsoft.com/office/drawing/2014/main" id="{CA22E43B-F713-0E91-7493-9CB3FD1A3468}"/>
              </a:ext>
            </a:extLst>
          </p:cNvPr>
          <p:cNvGrpSpPr/>
          <p:nvPr/>
        </p:nvGrpSpPr>
        <p:grpSpPr>
          <a:xfrm>
            <a:off x="9250103" y="3709505"/>
            <a:ext cx="681551" cy="746907"/>
            <a:chOff x="6656388" y="1300163"/>
            <a:chExt cx="347662" cy="381000"/>
          </a:xfrm>
          <a:solidFill>
            <a:schemeClr val="accent2"/>
          </a:solidFill>
        </p:grpSpPr>
        <p:sp>
          <p:nvSpPr>
            <p:cNvPr id="47" name="Freeform 27">
              <a:extLst>
                <a:ext uri="{FF2B5EF4-FFF2-40B4-BE49-F238E27FC236}">
                  <a16:creationId xmlns:a16="http://schemas.microsoft.com/office/drawing/2014/main" id="{663A0D4D-455F-9640-0C53-29AAA38A98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13538" y="1357313"/>
              <a:ext cx="233362" cy="323850"/>
            </a:xfrm>
            <a:custGeom>
              <a:avLst/>
              <a:gdLst>
                <a:gd name="T0" fmla="*/ 762 w 2060"/>
                <a:gd name="T1" fmla="*/ 305 h 2844"/>
                <a:gd name="T2" fmla="*/ 486 w 2060"/>
                <a:gd name="T3" fmla="*/ 474 h 2844"/>
                <a:gd name="T4" fmla="*/ 309 w 2060"/>
                <a:gd name="T5" fmla="*/ 735 h 2844"/>
                <a:gd name="T6" fmla="*/ 263 w 2060"/>
                <a:gd name="T7" fmla="*/ 1051 h 2844"/>
                <a:gd name="T8" fmla="*/ 318 w 2060"/>
                <a:gd name="T9" fmla="*/ 1304 h 2844"/>
                <a:gd name="T10" fmla="*/ 420 w 2060"/>
                <a:gd name="T11" fmla="*/ 1495 h 2844"/>
                <a:gd name="T12" fmla="*/ 538 w 2060"/>
                <a:gd name="T13" fmla="*/ 1673 h 2844"/>
                <a:gd name="T14" fmla="*/ 612 w 2060"/>
                <a:gd name="T15" fmla="*/ 1872 h 2844"/>
                <a:gd name="T16" fmla="*/ 656 w 2060"/>
                <a:gd name="T17" fmla="*/ 2010 h 2844"/>
                <a:gd name="T18" fmla="*/ 1366 w 2060"/>
                <a:gd name="T19" fmla="*/ 2043 h 2844"/>
                <a:gd name="T20" fmla="*/ 1443 w 2060"/>
                <a:gd name="T21" fmla="*/ 1943 h 2844"/>
                <a:gd name="T22" fmla="*/ 1482 w 2060"/>
                <a:gd name="T23" fmla="*/ 1749 h 2844"/>
                <a:gd name="T24" fmla="*/ 1594 w 2060"/>
                <a:gd name="T25" fmla="*/ 1563 h 2844"/>
                <a:gd name="T26" fmla="*/ 1703 w 2060"/>
                <a:gd name="T27" fmla="*/ 1386 h 2844"/>
                <a:gd name="T28" fmla="*/ 1783 w 2060"/>
                <a:gd name="T29" fmla="*/ 1161 h 2844"/>
                <a:gd name="T30" fmla="*/ 1787 w 2060"/>
                <a:gd name="T31" fmla="*/ 858 h 2844"/>
                <a:gd name="T32" fmla="*/ 1659 w 2060"/>
                <a:gd name="T33" fmla="*/ 569 h 2844"/>
                <a:gd name="T34" fmla="*/ 1418 w 2060"/>
                <a:gd name="T35" fmla="*/ 359 h 2844"/>
                <a:gd name="T36" fmla="*/ 1100 w 2060"/>
                <a:gd name="T37" fmla="*/ 262 h 2844"/>
                <a:gd name="T38" fmla="*/ 1277 w 2060"/>
                <a:gd name="T39" fmla="*/ 30 h 2844"/>
                <a:gd name="T40" fmla="*/ 1637 w 2060"/>
                <a:gd name="T41" fmla="*/ 192 h 2844"/>
                <a:gd name="T42" fmla="*/ 1905 w 2060"/>
                <a:gd name="T43" fmla="*/ 468 h 2844"/>
                <a:gd name="T44" fmla="*/ 2046 w 2060"/>
                <a:gd name="T45" fmla="*/ 829 h 2844"/>
                <a:gd name="T46" fmla="*/ 2044 w 2060"/>
                <a:gd name="T47" fmla="*/ 1185 h 2844"/>
                <a:gd name="T48" fmla="*/ 1964 w 2060"/>
                <a:gd name="T49" fmla="*/ 1447 h 2844"/>
                <a:gd name="T50" fmla="*/ 1853 w 2060"/>
                <a:gd name="T51" fmla="*/ 1643 h 2844"/>
                <a:gd name="T52" fmla="*/ 1740 w 2060"/>
                <a:gd name="T53" fmla="*/ 1813 h 2844"/>
                <a:gd name="T54" fmla="*/ 1702 w 2060"/>
                <a:gd name="T55" fmla="*/ 1965 h 2844"/>
                <a:gd name="T56" fmla="*/ 1596 w 2060"/>
                <a:gd name="T57" fmla="*/ 2184 h 2844"/>
                <a:gd name="T58" fmla="*/ 1510 w 2060"/>
                <a:gd name="T59" fmla="*/ 2331 h 2844"/>
                <a:gd name="T60" fmla="*/ 1502 w 2060"/>
                <a:gd name="T61" fmla="*/ 2468 h 2844"/>
                <a:gd name="T62" fmla="*/ 1499 w 2060"/>
                <a:gd name="T63" fmla="*/ 2532 h 2844"/>
                <a:gd name="T64" fmla="*/ 1468 w 2060"/>
                <a:gd name="T65" fmla="*/ 2616 h 2844"/>
                <a:gd name="T66" fmla="*/ 1361 w 2060"/>
                <a:gd name="T67" fmla="*/ 2709 h 2844"/>
                <a:gd name="T68" fmla="*/ 1202 w 2060"/>
                <a:gd name="T69" fmla="*/ 2823 h 2844"/>
                <a:gd name="T70" fmla="*/ 904 w 2060"/>
                <a:gd name="T71" fmla="*/ 2842 h 2844"/>
                <a:gd name="T72" fmla="*/ 773 w 2060"/>
                <a:gd name="T73" fmla="*/ 2741 h 2844"/>
                <a:gd name="T74" fmla="*/ 616 w 2060"/>
                <a:gd name="T75" fmla="*/ 2648 h 2844"/>
                <a:gd name="T76" fmla="*/ 564 w 2060"/>
                <a:gd name="T77" fmla="*/ 2549 h 2844"/>
                <a:gd name="T78" fmla="*/ 560 w 2060"/>
                <a:gd name="T79" fmla="*/ 2505 h 2844"/>
                <a:gd name="T80" fmla="*/ 553 w 2060"/>
                <a:gd name="T81" fmla="*/ 2388 h 2844"/>
                <a:gd name="T82" fmla="*/ 546 w 2060"/>
                <a:gd name="T83" fmla="*/ 2257 h 2844"/>
                <a:gd name="T84" fmla="*/ 382 w 2060"/>
                <a:gd name="T85" fmla="*/ 2057 h 2844"/>
                <a:gd name="T86" fmla="*/ 345 w 2060"/>
                <a:gd name="T87" fmla="*/ 1868 h 2844"/>
                <a:gd name="T88" fmla="*/ 251 w 2060"/>
                <a:gd name="T89" fmla="*/ 1709 h 2844"/>
                <a:gd name="T90" fmla="*/ 139 w 2060"/>
                <a:gd name="T91" fmla="*/ 1532 h 2844"/>
                <a:gd name="T92" fmla="*/ 41 w 2060"/>
                <a:gd name="T93" fmla="*/ 1299 h 2844"/>
                <a:gd name="T94" fmla="*/ 0 w 2060"/>
                <a:gd name="T95" fmla="*/ 989 h 2844"/>
                <a:gd name="T96" fmla="*/ 81 w 2060"/>
                <a:gd name="T97" fmla="*/ 605 h 2844"/>
                <a:gd name="T98" fmla="*/ 302 w 2060"/>
                <a:gd name="T99" fmla="*/ 291 h 2844"/>
                <a:gd name="T100" fmla="*/ 630 w 2060"/>
                <a:gd name="T101" fmla="*/ 79 h 2844"/>
                <a:gd name="T102" fmla="*/ 1030 w 2060"/>
                <a:gd name="T103" fmla="*/ 0 h 2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60" h="2844">
                  <a:moveTo>
                    <a:pt x="1030" y="259"/>
                  </a:moveTo>
                  <a:lnTo>
                    <a:pt x="960" y="262"/>
                  </a:lnTo>
                  <a:lnTo>
                    <a:pt x="891" y="271"/>
                  </a:lnTo>
                  <a:lnTo>
                    <a:pt x="826" y="286"/>
                  </a:lnTo>
                  <a:lnTo>
                    <a:pt x="762" y="305"/>
                  </a:lnTo>
                  <a:lnTo>
                    <a:pt x="700" y="330"/>
                  </a:lnTo>
                  <a:lnTo>
                    <a:pt x="641" y="360"/>
                  </a:lnTo>
                  <a:lnTo>
                    <a:pt x="586" y="393"/>
                  </a:lnTo>
                  <a:lnTo>
                    <a:pt x="535" y="431"/>
                  </a:lnTo>
                  <a:lnTo>
                    <a:pt x="486" y="474"/>
                  </a:lnTo>
                  <a:lnTo>
                    <a:pt x="441" y="519"/>
                  </a:lnTo>
                  <a:lnTo>
                    <a:pt x="402" y="569"/>
                  </a:lnTo>
                  <a:lnTo>
                    <a:pt x="366" y="622"/>
                  </a:lnTo>
                  <a:lnTo>
                    <a:pt x="335" y="677"/>
                  </a:lnTo>
                  <a:lnTo>
                    <a:pt x="309" y="735"/>
                  </a:lnTo>
                  <a:lnTo>
                    <a:pt x="288" y="796"/>
                  </a:lnTo>
                  <a:lnTo>
                    <a:pt x="273" y="858"/>
                  </a:lnTo>
                  <a:lnTo>
                    <a:pt x="264" y="923"/>
                  </a:lnTo>
                  <a:lnTo>
                    <a:pt x="261" y="989"/>
                  </a:lnTo>
                  <a:lnTo>
                    <a:pt x="263" y="1051"/>
                  </a:lnTo>
                  <a:lnTo>
                    <a:pt x="268" y="1108"/>
                  </a:lnTo>
                  <a:lnTo>
                    <a:pt x="277" y="1161"/>
                  </a:lnTo>
                  <a:lnTo>
                    <a:pt x="288" y="1212"/>
                  </a:lnTo>
                  <a:lnTo>
                    <a:pt x="302" y="1260"/>
                  </a:lnTo>
                  <a:lnTo>
                    <a:pt x="318" y="1304"/>
                  </a:lnTo>
                  <a:lnTo>
                    <a:pt x="336" y="1346"/>
                  </a:lnTo>
                  <a:lnTo>
                    <a:pt x="356" y="1386"/>
                  </a:lnTo>
                  <a:lnTo>
                    <a:pt x="377" y="1424"/>
                  </a:lnTo>
                  <a:lnTo>
                    <a:pt x="399" y="1460"/>
                  </a:lnTo>
                  <a:lnTo>
                    <a:pt x="420" y="1495"/>
                  </a:lnTo>
                  <a:lnTo>
                    <a:pt x="444" y="1529"/>
                  </a:lnTo>
                  <a:lnTo>
                    <a:pt x="465" y="1562"/>
                  </a:lnTo>
                  <a:lnTo>
                    <a:pt x="490" y="1599"/>
                  </a:lnTo>
                  <a:lnTo>
                    <a:pt x="515" y="1636"/>
                  </a:lnTo>
                  <a:lnTo>
                    <a:pt x="538" y="1673"/>
                  </a:lnTo>
                  <a:lnTo>
                    <a:pt x="560" y="1710"/>
                  </a:lnTo>
                  <a:lnTo>
                    <a:pt x="578" y="1749"/>
                  </a:lnTo>
                  <a:lnTo>
                    <a:pt x="593" y="1788"/>
                  </a:lnTo>
                  <a:lnTo>
                    <a:pt x="604" y="1829"/>
                  </a:lnTo>
                  <a:lnTo>
                    <a:pt x="612" y="1872"/>
                  </a:lnTo>
                  <a:lnTo>
                    <a:pt x="614" y="1918"/>
                  </a:lnTo>
                  <a:lnTo>
                    <a:pt x="617" y="1943"/>
                  </a:lnTo>
                  <a:lnTo>
                    <a:pt x="627" y="1967"/>
                  </a:lnTo>
                  <a:lnTo>
                    <a:pt x="639" y="1990"/>
                  </a:lnTo>
                  <a:lnTo>
                    <a:pt x="656" y="2010"/>
                  </a:lnTo>
                  <a:lnTo>
                    <a:pt x="674" y="2028"/>
                  </a:lnTo>
                  <a:lnTo>
                    <a:pt x="694" y="2043"/>
                  </a:lnTo>
                  <a:lnTo>
                    <a:pt x="712" y="2057"/>
                  </a:lnTo>
                  <a:lnTo>
                    <a:pt x="1348" y="2057"/>
                  </a:lnTo>
                  <a:lnTo>
                    <a:pt x="1366" y="2043"/>
                  </a:lnTo>
                  <a:lnTo>
                    <a:pt x="1385" y="2028"/>
                  </a:lnTo>
                  <a:lnTo>
                    <a:pt x="1404" y="2010"/>
                  </a:lnTo>
                  <a:lnTo>
                    <a:pt x="1420" y="1990"/>
                  </a:lnTo>
                  <a:lnTo>
                    <a:pt x="1433" y="1967"/>
                  </a:lnTo>
                  <a:lnTo>
                    <a:pt x="1443" y="1943"/>
                  </a:lnTo>
                  <a:lnTo>
                    <a:pt x="1446" y="1918"/>
                  </a:lnTo>
                  <a:lnTo>
                    <a:pt x="1448" y="1872"/>
                  </a:lnTo>
                  <a:lnTo>
                    <a:pt x="1455" y="1829"/>
                  </a:lnTo>
                  <a:lnTo>
                    <a:pt x="1467" y="1788"/>
                  </a:lnTo>
                  <a:lnTo>
                    <a:pt x="1482" y="1749"/>
                  </a:lnTo>
                  <a:lnTo>
                    <a:pt x="1500" y="1711"/>
                  </a:lnTo>
                  <a:lnTo>
                    <a:pt x="1521" y="1673"/>
                  </a:lnTo>
                  <a:lnTo>
                    <a:pt x="1544" y="1636"/>
                  </a:lnTo>
                  <a:lnTo>
                    <a:pt x="1568" y="1600"/>
                  </a:lnTo>
                  <a:lnTo>
                    <a:pt x="1594" y="1563"/>
                  </a:lnTo>
                  <a:lnTo>
                    <a:pt x="1616" y="1530"/>
                  </a:lnTo>
                  <a:lnTo>
                    <a:pt x="1638" y="1496"/>
                  </a:lnTo>
                  <a:lnTo>
                    <a:pt x="1661" y="1461"/>
                  </a:lnTo>
                  <a:lnTo>
                    <a:pt x="1683" y="1424"/>
                  </a:lnTo>
                  <a:lnTo>
                    <a:pt x="1703" y="1386"/>
                  </a:lnTo>
                  <a:lnTo>
                    <a:pt x="1723" y="1346"/>
                  </a:lnTo>
                  <a:lnTo>
                    <a:pt x="1741" y="1304"/>
                  </a:lnTo>
                  <a:lnTo>
                    <a:pt x="1757" y="1260"/>
                  </a:lnTo>
                  <a:lnTo>
                    <a:pt x="1771" y="1212"/>
                  </a:lnTo>
                  <a:lnTo>
                    <a:pt x="1783" y="1161"/>
                  </a:lnTo>
                  <a:lnTo>
                    <a:pt x="1791" y="1108"/>
                  </a:lnTo>
                  <a:lnTo>
                    <a:pt x="1797" y="1051"/>
                  </a:lnTo>
                  <a:lnTo>
                    <a:pt x="1799" y="989"/>
                  </a:lnTo>
                  <a:lnTo>
                    <a:pt x="1796" y="923"/>
                  </a:lnTo>
                  <a:lnTo>
                    <a:pt x="1787" y="858"/>
                  </a:lnTo>
                  <a:lnTo>
                    <a:pt x="1771" y="795"/>
                  </a:lnTo>
                  <a:lnTo>
                    <a:pt x="1751" y="735"/>
                  </a:lnTo>
                  <a:lnTo>
                    <a:pt x="1726" y="677"/>
                  </a:lnTo>
                  <a:lnTo>
                    <a:pt x="1694" y="621"/>
                  </a:lnTo>
                  <a:lnTo>
                    <a:pt x="1659" y="569"/>
                  </a:lnTo>
                  <a:lnTo>
                    <a:pt x="1618" y="519"/>
                  </a:lnTo>
                  <a:lnTo>
                    <a:pt x="1573" y="474"/>
                  </a:lnTo>
                  <a:lnTo>
                    <a:pt x="1526" y="431"/>
                  </a:lnTo>
                  <a:lnTo>
                    <a:pt x="1473" y="392"/>
                  </a:lnTo>
                  <a:lnTo>
                    <a:pt x="1418" y="359"/>
                  </a:lnTo>
                  <a:lnTo>
                    <a:pt x="1360" y="330"/>
                  </a:lnTo>
                  <a:lnTo>
                    <a:pt x="1298" y="305"/>
                  </a:lnTo>
                  <a:lnTo>
                    <a:pt x="1234" y="286"/>
                  </a:lnTo>
                  <a:lnTo>
                    <a:pt x="1168" y="271"/>
                  </a:lnTo>
                  <a:lnTo>
                    <a:pt x="1100" y="262"/>
                  </a:lnTo>
                  <a:lnTo>
                    <a:pt x="1030" y="259"/>
                  </a:lnTo>
                  <a:close/>
                  <a:moveTo>
                    <a:pt x="1030" y="0"/>
                  </a:moveTo>
                  <a:lnTo>
                    <a:pt x="1114" y="4"/>
                  </a:lnTo>
                  <a:lnTo>
                    <a:pt x="1197" y="14"/>
                  </a:lnTo>
                  <a:lnTo>
                    <a:pt x="1277" y="30"/>
                  </a:lnTo>
                  <a:lnTo>
                    <a:pt x="1355" y="51"/>
                  </a:lnTo>
                  <a:lnTo>
                    <a:pt x="1430" y="79"/>
                  </a:lnTo>
                  <a:lnTo>
                    <a:pt x="1502" y="111"/>
                  </a:lnTo>
                  <a:lnTo>
                    <a:pt x="1571" y="149"/>
                  </a:lnTo>
                  <a:lnTo>
                    <a:pt x="1637" y="192"/>
                  </a:lnTo>
                  <a:lnTo>
                    <a:pt x="1699" y="239"/>
                  </a:lnTo>
                  <a:lnTo>
                    <a:pt x="1757" y="291"/>
                  </a:lnTo>
                  <a:lnTo>
                    <a:pt x="1811" y="346"/>
                  </a:lnTo>
                  <a:lnTo>
                    <a:pt x="1861" y="406"/>
                  </a:lnTo>
                  <a:lnTo>
                    <a:pt x="1905" y="468"/>
                  </a:lnTo>
                  <a:lnTo>
                    <a:pt x="1945" y="535"/>
                  </a:lnTo>
                  <a:lnTo>
                    <a:pt x="1979" y="605"/>
                  </a:lnTo>
                  <a:lnTo>
                    <a:pt x="2006" y="678"/>
                  </a:lnTo>
                  <a:lnTo>
                    <a:pt x="2030" y="752"/>
                  </a:lnTo>
                  <a:lnTo>
                    <a:pt x="2046" y="829"/>
                  </a:lnTo>
                  <a:lnTo>
                    <a:pt x="2056" y="908"/>
                  </a:lnTo>
                  <a:lnTo>
                    <a:pt x="2060" y="989"/>
                  </a:lnTo>
                  <a:lnTo>
                    <a:pt x="2057" y="1058"/>
                  </a:lnTo>
                  <a:lnTo>
                    <a:pt x="2052" y="1123"/>
                  </a:lnTo>
                  <a:lnTo>
                    <a:pt x="2044" y="1185"/>
                  </a:lnTo>
                  <a:lnTo>
                    <a:pt x="2032" y="1244"/>
                  </a:lnTo>
                  <a:lnTo>
                    <a:pt x="2018" y="1299"/>
                  </a:lnTo>
                  <a:lnTo>
                    <a:pt x="2002" y="1351"/>
                  </a:lnTo>
                  <a:lnTo>
                    <a:pt x="1983" y="1400"/>
                  </a:lnTo>
                  <a:lnTo>
                    <a:pt x="1964" y="1447"/>
                  </a:lnTo>
                  <a:lnTo>
                    <a:pt x="1943" y="1490"/>
                  </a:lnTo>
                  <a:lnTo>
                    <a:pt x="1921" y="1531"/>
                  </a:lnTo>
                  <a:lnTo>
                    <a:pt x="1898" y="1571"/>
                  </a:lnTo>
                  <a:lnTo>
                    <a:pt x="1876" y="1608"/>
                  </a:lnTo>
                  <a:lnTo>
                    <a:pt x="1853" y="1643"/>
                  </a:lnTo>
                  <a:lnTo>
                    <a:pt x="1831" y="1676"/>
                  </a:lnTo>
                  <a:lnTo>
                    <a:pt x="1809" y="1708"/>
                  </a:lnTo>
                  <a:lnTo>
                    <a:pt x="1783" y="1747"/>
                  </a:lnTo>
                  <a:lnTo>
                    <a:pt x="1760" y="1782"/>
                  </a:lnTo>
                  <a:lnTo>
                    <a:pt x="1740" y="1813"/>
                  </a:lnTo>
                  <a:lnTo>
                    <a:pt x="1726" y="1842"/>
                  </a:lnTo>
                  <a:lnTo>
                    <a:pt x="1715" y="1868"/>
                  </a:lnTo>
                  <a:lnTo>
                    <a:pt x="1707" y="1893"/>
                  </a:lnTo>
                  <a:lnTo>
                    <a:pt x="1705" y="1918"/>
                  </a:lnTo>
                  <a:lnTo>
                    <a:pt x="1702" y="1965"/>
                  </a:lnTo>
                  <a:lnTo>
                    <a:pt x="1693" y="2012"/>
                  </a:lnTo>
                  <a:lnTo>
                    <a:pt x="1678" y="2057"/>
                  </a:lnTo>
                  <a:lnTo>
                    <a:pt x="1655" y="2102"/>
                  </a:lnTo>
                  <a:lnTo>
                    <a:pt x="1629" y="2144"/>
                  </a:lnTo>
                  <a:lnTo>
                    <a:pt x="1596" y="2184"/>
                  </a:lnTo>
                  <a:lnTo>
                    <a:pt x="1557" y="2222"/>
                  </a:lnTo>
                  <a:lnTo>
                    <a:pt x="1514" y="2257"/>
                  </a:lnTo>
                  <a:lnTo>
                    <a:pt x="1513" y="2278"/>
                  </a:lnTo>
                  <a:lnTo>
                    <a:pt x="1512" y="2303"/>
                  </a:lnTo>
                  <a:lnTo>
                    <a:pt x="1510" y="2331"/>
                  </a:lnTo>
                  <a:lnTo>
                    <a:pt x="1509" y="2359"/>
                  </a:lnTo>
                  <a:lnTo>
                    <a:pt x="1506" y="2388"/>
                  </a:lnTo>
                  <a:lnTo>
                    <a:pt x="1505" y="2416"/>
                  </a:lnTo>
                  <a:lnTo>
                    <a:pt x="1503" y="2444"/>
                  </a:lnTo>
                  <a:lnTo>
                    <a:pt x="1502" y="2468"/>
                  </a:lnTo>
                  <a:lnTo>
                    <a:pt x="1501" y="2488"/>
                  </a:lnTo>
                  <a:lnTo>
                    <a:pt x="1500" y="2505"/>
                  </a:lnTo>
                  <a:lnTo>
                    <a:pt x="1500" y="2516"/>
                  </a:lnTo>
                  <a:lnTo>
                    <a:pt x="1499" y="2519"/>
                  </a:lnTo>
                  <a:lnTo>
                    <a:pt x="1499" y="2532"/>
                  </a:lnTo>
                  <a:lnTo>
                    <a:pt x="1497" y="2546"/>
                  </a:lnTo>
                  <a:lnTo>
                    <a:pt x="1493" y="2562"/>
                  </a:lnTo>
                  <a:lnTo>
                    <a:pt x="1487" y="2579"/>
                  </a:lnTo>
                  <a:lnTo>
                    <a:pt x="1479" y="2598"/>
                  </a:lnTo>
                  <a:lnTo>
                    <a:pt x="1468" y="2616"/>
                  </a:lnTo>
                  <a:lnTo>
                    <a:pt x="1454" y="2635"/>
                  </a:lnTo>
                  <a:lnTo>
                    <a:pt x="1437" y="2655"/>
                  </a:lnTo>
                  <a:lnTo>
                    <a:pt x="1416" y="2673"/>
                  </a:lnTo>
                  <a:lnTo>
                    <a:pt x="1390" y="2692"/>
                  </a:lnTo>
                  <a:lnTo>
                    <a:pt x="1361" y="2709"/>
                  </a:lnTo>
                  <a:lnTo>
                    <a:pt x="1327" y="2726"/>
                  </a:lnTo>
                  <a:lnTo>
                    <a:pt x="1286" y="2741"/>
                  </a:lnTo>
                  <a:lnTo>
                    <a:pt x="1263" y="2770"/>
                  </a:lnTo>
                  <a:lnTo>
                    <a:pt x="1234" y="2798"/>
                  </a:lnTo>
                  <a:lnTo>
                    <a:pt x="1202" y="2823"/>
                  </a:lnTo>
                  <a:lnTo>
                    <a:pt x="1180" y="2835"/>
                  </a:lnTo>
                  <a:lnTo>
                    <a:pt x="1155" y="2842"/>
                  </a:lnTo>
                  <a:lnTo>
                    <a:pt x="1130" y="2844"/>
                  </a:lnTo>
                  <a:lnTo>
                    <a:pt x="930" y="2844"/>
                  </a:lnTo>
                  <a:lnTo>
                    <a:pt x="904" y="2842"/>
                  </a:lnTo>
                  <a:lnTo>
                    <a:pt x="880" y="2835"/>
                  </a:lnTo>
                  <a:lnTo>
                    <a:pt x="857" y="2823"/>
                  </a:lnTo>
                  <a:lnTo>
                    <a:pt x="826" y="2798"/>
                  </a:lnTo>
                  <a:lnTo>
                    <a:pt x="797" y="2770"/>
                  </a:lnTo>
                  <a:lnTo>
                    <a:pt x="773" y="2741"/>
                  </a:lnTo>
                  <a:lnTo>
                    <a:pt x="731" y="2724"/>
                  </a:lnTo>
                  <a:lnTo>
                    <a:pt x="695" y="2707"/>
                  </a:lnTo>
                  <a:lnTo>
                    <a:pt x="663" y="2688"/>
                  </a:lnTo>
                  <a:lnTo>
                    <a:pt x="637" y="2668"/>
                  </a:lnTo>
                  <a:lnTo>
                    <a:pt x="616" y="2648"/>
                  </a:lnTo>
                  <a:lnTo>
                    <a:pt x="599" y="2627"/>
                  </a:lnTo>
                  <a:lnTo>
                    <a:pt x="586" y="2607"/>
                  </a:lnTo>
                  <a:lnTo>
                    <a:pt x="576" y="2586"/>
                  </a:lnTo>
                  <a:lnTo>
                    <a:pt x="569" y="2567"/>
                  </a:lnTo>
                  <a:lnTo>
                    <a:pt x="564" y="2549"/>
                  </a:lnTo>
                  <a:lnTo>
                    <a:pt x="562" y="2534"/>
                  </a:lnTo>
                  <a:lnTo>
                    <a:pt x="561" y="2519"/>
                  </a:lnTo>
                  <a:lnTo>
                    <a:pt x="561" y="2519"/>
                  </a:lnTo>
                  <a:lnTo>
                    <a:pt x="561" y="2516"/>
                  </a:lnTo>
                  <a:lnTo>
                    <a:pt x="560" y="2505"/>
                  </a:lnTo>
                  <a:lnTo>
                    <a:pt x="559" y="2488"/>
                  </a:lnTo>
                  <a:lnTo>
                    <a:pt x="557" y="2468"/>
                  </a:lnTo>
                  <a:lnTo>
                    <a:pt x="556" y="2444"/>
                  </a:lnTo>
                  <a:lnTo>
                    <a:pt x="554" y="2416"/>
                  </a:lnTo>
                  <a:lnTo>
                    <a:pt x="553" y="2388"/>
                  </a:lnTo>
                  <a:lnTo>
                    <a:pt x="551" y="2359"/>
                  </a:lnTo>
                  <a:lnTo>
                    <a:pt x="550" y="2331"/>
                  </a:lnTo>
                  <a:lnTo>
                    <a:pt x="548" y="2303"/>
                  </a:lnTo>
                  <a:lnTo>
                    <a:pt x="547" y="2278"/>
                  </a:lnTo>
                  <a:lnTo>
                    <a:pt x="546" y="2257"/>
                  </a:lnTo>
                  <a:lnTo>
                    <a:pt x="502" y="2222"/>
                  </a:lnTo>
                  <a:lnTo>
                    <a:pt x="464" y="2184"/>
                  </a:lnTo>
                  <a:lnTo>
                    <a:pt x="431" y="2144"/>
                  </a:lnTo>
                  <a:lnTo>
                    <a:pt x="404" y="2102"/>
                  </a:lnTo>
                  <a:lnTo>
                    <a:pt x="382" y="2057"/>
                  </a:lnTo>
                  <a:lnTo>
                    <a:pt x="367" y="2012"/>
                  </a:lnTo>
                  <a:lnTo>
                    <a:pt x="357" y="1965"/>
                  </a:lnTo>
                  <a:lnTo>
                    <a:pt x="354" y="1918"/>
                  </a:lnTo>
                  <a:lnTo>
                    <a:pt x="352" y="1893"/>
                  </a:lnTo>
                  <a:lnTo>
                    <a:pt x="345" y="1868"/>
                  </a:lnTo>
                  <a:lnTo>
                    <a:pt x="334" y="1842"/>
                  </a:lnTo>
                  <a:lnTo>
                    <a:pt x="319" y="1813"/>
                  </a:lnTo>
                  <a:lnTo>
                    <a:pt x="300" y="1782"/>
                  </a:lnTo>
                  <a:lnTo>
                    <a:pt x="278" y="1747"/>
                  </a:lnTo>
                  <a:lnTo>
                    <a:pt x="251" y="1709"/>
                  </a:lnTo>
                  <a:lnTo>
                    <a:pt x="230" y="1677"/>
                  </a:lnTo>
                  <a:lnTo>
                    <a:pt x="207" y="1643"/>
                  </a:lnTo>
                  <a:lnTo>
                    <a:pt x="184" y="1608"/>
                  </a:lnTo>
                  <a:lnTo>
                    <a:pt x="162" y="1571"/>
                  </a:lnTo>
                  <a:lnTo>
                    <a:pt x="139" y="1532"/>
                  </a:lnTo>
                  <a:lnTo>
                    <a:pt x="117" y="1490"/>
                  </a:lnTo>
                  <a:lnTo>
                    <a:pt x="96" y="1447"/>
                  </a:lnTo>
                  <a:lnTo>
                    <a:pt x="77" y="1400"/>
                  </a:lnTo>
                  <a:lnTo>
                    <a:pt x="57" y="1351"/>
                  </a:lnTo>
                  <a:lnTo>
                    <a:pt x="41" y="1299"/>
                  </a:lnTo>
                  <a:lnTo>
                    <a:pt x="28" y="1244"/>
                  </a:lnTo>
                  <a:lnTo>
                    <a:pt x="16" y="1185"/>
                  </a:lnTo>
                  <a:lnTo>
                    <a:pt x="7" y="1123"/>
                  </a:lnTo>
                  <a:lnTo>
                    <a:pt x="2" y="1058"/>
                  </a:lnTo>
                  <a:lnTo>
                    <a:pt x="0" y="989"/>
                  </a:lnTo>
                  <a:lnTo>
                    <a:pt x="3" y="908"/>
                  </a:lnTo>
                  <a:lnTo>
                    <a:pt x="14" y="829"/>
                  </a:lnTo>
                  <a:lnTo>
                    <a:pt x="30" y="752"/>
                  </a:lnTo>
                  <a:lnTo>
                    <a:pt x="53" y="678"/>
                  </a:lnTo>
                  <a:lnTo>
                    <a:pt x="81" y="605"/>
                  </a:lnTo>
                  <a:lnTo>
                    <a:pt x="115" y="535"/>
                  </a:lnTo>
                  <a:lnTo>
                    <a:pt x="154" y="468"/>
                  </a:lnTo>
                  <a:lnTo>
                    <a:pt x="199" y="406"/>
                  </a:lnTo>
                  <a:lnTo>
                    <a:pt x="249" y="346"/>
                  </a:lnTo>
                  <a:lnTo>
                    <a:pt x="302" y="291"/>
                  </a:lnTo>
                  <a:lnTo>
                    <a:pt x="361" y="239"/>
                  </a:lnTo>
                  <a:lnTo>
                    <a:pt x="422" y="192"/>
                  </a:lnTo>
                  <a:lnTo>
                    <a:pt x="488" y="149"/>
                  </a:lnTo>
                  <a:lnTo>
                    <a:pt x="557" y="111"/>
                  </a:lnTo>
                  <a:lnTo>
                    <a:pt x="630" y="79"/>
                  </a:lnTo>
                  <a:lnTo>
                    <a:pt x="705" y="51"/>
                  </a:lnTo>
                  <a:lnTo>
                    <a:pt x="783" y="30"/>
                  </a:lnTo>
                  <a:lnTo>
                    <a:pt x="863" y="14"/>
                  </a:lnTo>
                  <a:lnTo>
                    <a:pt x="946" y="4"/>
                  </a:lnTo>
                  <a:lnTo>
                    <a:pt x="10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Freeform 28">
              <a:extLst>
                <a:ext uri="{FF2B5EF4-FFF2-40B4-BE49-F238E27FC236}">
                  <a16:creationId xmlns:a16="http://schemas.microsoft.com/office/drawing/2014/main" id="{636C343C-180A-9649-86D4-AA9726A4F4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3075" y="1300163"/>
              <a:ext cx="14287" cy="36513"/>
            </a:xfrm>
            <a:custGeom>
              <a:avLst/>
              <a:gdLst>
                <a:gd name="T0" fmla="*/ 65 w 130"/>
                <a:gd name="T1" fmla="*/ 0 h 322"/>
                <a:gd name="T2" fmla="*/ 65 w 130"/>
                <a:gd name="T3" fmla="*/ 0 h 322"/>
                <a:gd name="T4" fmla="*/ 82 w 130"/>
                <a:gd name="T5" fmla="*/ 2 h 322"/>
                <a:gd name="T6" fmla="*/ 98 w 130"/>
                <a:gd name="T7" fmla="*/ 8 h 322"/>
                <a:gd name="T8" fmla="*/ 111 w 130"/>
                <a:gd name="T9" fmla="*/ 19 h 322"/>
                <a:gd name="T10" fmla="*/ 121 w 130"/>
                <a:gd name="T11" fmla="*/ 32 h 322"/>
                <a:gd name="T12" fmla="*/ 128 w 130"/>
                <a:gd name="T13" fmla="*/ 47 h 322"/>
                <a:gd name="T14" fmla="*/ 130 w 130"/>
                <a:gd name="T15" fmla="*/ 64 h 322"/>
                <a:gd name="T16" fmla="*/ 130 w 130"/>
                <a:gd name="T17" fmla="*/ 258 h 322"/>
                <a:gd name="T18" fmla="*/ 128 w 130"/>
                <a:gd name="T19" fmla="*/ 276 h 322"/>
                <a:gd name="T20" fmla="*/ 121 w 130"/>
                <a:gd name="T21" fmla="*/ 290 h 322"/>
                <a:gd name="T22" fmla="*/ 111 w 130"/>
                <a:gd name="T23" fmla="*/ 304 h 322"/>
                <a:gd name="T24" fmla="*/ 98 w 130"/>
                <a:gd name="T25" fmla="*/ 314 h 322"/>
                <a:gd name="T26" fmla="*/ 82 w 130"/>
                <a:gd name="T27" fmla="*/ 320 h 322"/>
                <a:gd name="T28" fmla="*/ 65 w 130"/>
                <a:gd name="T29" fmla="*/ 322 h 322"/>
                <a:gd name="T30" fmla="*/ 48 w 130"/>
                <a:gd name="T31" fmla="*/ 320 h 322"/>
                <a:gd name="T32" fmla="*/ 32 w 130"/>
                <a:gd name="T33" fmla="*/ 314 h 322"/>
                <a:gd name="T34" fmla="*/ 19 w 130"/>
                <a:gd name="T35" fmla="*/ 304 h 322"/>
                <a:gd name="T36" fmla="*/ 8 w 130"/>
                <a:gd name="T37" fmla="*/ 290 h 322"/>
                <a:gd name="T38" fmla="*/ 2 w 130"/>
                <a:gd name="T39" fmla="*/ 276 h 322"/>
                <a:gd name="T40" fmla="*/ 0 w 130"/>
                <a:gd name="T41" fmla="*/ 258 h 322"/>
                <a:gd name="T42" fmla="*/ 0 w 130"/>
                <a:gd name="T43" fmla="*/ 64 h 322"/>
                <a:gd name="T44" fmla="*/ 2 w 130"/>
                <a:gd name="T45" fmla="*/ 47 h 322"/>
                <a:gd name="T46" fmla="*/ 8 w 130"/>
                <a:gd name="T47" fmla="*/ 32 h 322"/>
                <a:gd name="T48" fmla="*/ 19 w 130"/>
                <a:gd name="T49" fmla="*/ 19 h 322"/>
                <a:gd name="T50" fmla="*/ 32 w 130"/>
                <a:gd name="T51" fmla="*/ 8 h 322"/>
                <a:gd name="T52" fmla="*/ 48 w 130"/>
                <a:gd name="T53" fmla="*/ 2 h 322"/>
                <a:gd name="T54" fmla="*/ 65 w 130"/>
                <a:gd name="T55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0" h="322">
                  <a:moveTo>
                    <a:pt x="65" y="0"/>
                  </a:moveTo>
                  <a:lnTo>
                    <a:pt x="65" y="0"/>
                  </a:lnTo>
                  <a:lnTo>
                    <a:pt x="82" y="2"/>
                  </a:lnTo>
                  <a:lnTo>
                    <a:pt x="98" y="8"/>
                  </a:lnTo>
                  <a:lnTo>
                    <a:pt x="111" y="19"/>
                  </a:lnTo>
                  <a:lnTo>
                    <a:pt x="121" y="32"/>
                  </a:lnTo>
                  <a:lnTo>
                    <a:pt x="128" y="47"/>
                  </a:lnTo>
                  <a:lnTo>
                    <a:pt x="130" y="64"/>
                  </a:lnTo>
                  <a:lnTo>
                    <a:pt x="130" y="258"/>
                  </a:lnTo>
                  <a:lnTo>
                    <a:pt x="128" y="276"/>
                  </a:lnTo>
                  <a:lnTo>
                    <a:pt x="121" y="290"/>
                  </a:lnTo>
                  <a:lnTo>
                    <a:pt x="111" y="304"/>
                  </a:lnTo>
                  <a:lnTo>
                    <a:pt x="98" y="314"/>
                  </a:lnTo>
                  <a:lnTo>
                    <a:pt x="82" y="320"/>
                  </a:lnTo>
                  <a:lnTo>
                    <a:pt x="65" y="322"/>
                  </a:lnTo>
                  <a:lnTo>
                    <a:pt x="48" y="320"/>
                  </a:lnTo>
                  <a:lnTo>
                    <a:pt x="32" y="314"/>
                  </a:lnTo>
                  <a:lnTo>
                    <a:pt x="19" y="304"/>
                  </a:lnTo>
                  <a:lnTo>
                    <a:pt x="8" y="290"/>
                  </a:lnTo>
                  <a:lnTo>
                    <a:pt x="2" y="276"/>
                  </a:lnTo>
                  <a:lnTo>
                    <a:pt x="0" y="258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2" y="8"/>
                  </a:lnTo>
                  <a:lnTo>
                    <a:pt x="48" y="2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Freeform 29">
              <a:extLst>
                <a:ext uri="{FF2B5EF4-FFF2-40B4-BE49-F238E27FC236}">
                  <a16:creationId xmlns:a16="http://schemas.microsoft.com/office/drawing/2014/main" id="{B956C705-EE8D-493D-FE96-0AF891E98D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8938" y="1320800"/>
              <a:ext cx="26987" cy="34925"/>
            </a:xfrm>
            <a:custGeom>
              <a:avLst/>
              <a:gdLst>
                <a:gd name="T0" fmla="*/ 65 w 228"/>
                <a:gd name="T1" fmla="*/ 0 h 298"/>
                <a:gd name="T2" fmla="*/ 82 w 228"/>
                <a:gd name="T3" fmla="*/ 2 h 298"/>
                <a:gd name="T4" fmla="*/ 97 w 228"/>
                <a:gd name="T5" fmla="*/ 9 h 298"/>
                <a:gd name="T6" fmla="*/ 111 w 228"/>
                <a:gd name="T7" fmla="*/ 19 h 298"/>
                <a:gd name="T8" fmla="*/ 121 w 228"/>
                <a:gd name="T9" fmla="*/ 33 h 298"/>
                <a:gd name="T10" fmla="*/ 219 w 228"/>
                <a:gd name="T11" fmla="*/ 201 h 298"/>
                <a:gd name="T12" fmla="*/ 225 w 228"/>
                <a:gd name="T13" fmla="*/ 217 h 298"/>
                <a:gd name="T14" fmla="*/ 228 w 228"/>
                <a:gd name="T15" fmla="*/ 234 h 298"/>
                <a:gd name="T16" fmla="*/ 225 w 228"/>
                <a:gd name="T17" fmla="*/ 250 h 298"/>
                <a:gd name="T18" fmla="*/ 219 w 228"/>
                <a:gd name="T19" fmla="*/ 265 h 298"/>
                <a:gd name="T20" fmla="*/ 209 w 228"/>
                <a:gd name="T21" fmla="*/ 279 h 298"/>
                <a:gd name="T22" fmla="*/ 196 w 228"/>
                <a:gd name="T23" fmla="*/ 290 h 298"/>
                <a:gd name="T24" fmla="*/ 180 w 228"/>
                <a:gd name="T25" fmla="*/ 296 h 298"/>
                <a:gd name="T26" fmla="*/ 163 w 228"/>
                <a:gd name="T27" fmla="*/ 298 h 298"/>
                <a:gd name="T28" fmla="*/ 146 w 228"/>
                <a:gd name="T29" fmla="*/ 296 h 298"/>
                <a:gd name="T30" fmla="*/ 131 w 228"/>
                <a:gd name="T31" fmla="*/ 290 h 298"/>
                <a:gd name="T32" fmla="*/ 117 w 228"/>
                <a:gd name="T33" fmla="*/ 279 h 298"/>
                <a:gd name="T34" fmla="*/ 106 w 228"/>
                <a:gd name="T35" fmla="*/ 265 h 298"/>
                <a:gd name="T36" fmla="*/ 8 w 228"/>
                <a:gd name="T37" fmla="*/ 97 h 298"/>
                <a:gd name="T38" fmla="*/ 2 w 228"/>
                <a:gd name="T39" fmla="*/ 82 h 298"/>
                <a:gd name="T40" fmla="*/ 0 w 228"/>
                <a:gd name="T41" fmla="*/ 65 h 298"/>
                <a:gd name="T42" fmla="*/ 2 w 228"/>
                <a:gd name="T43" fmla="*/ 49 h 298"/>
                <a:gd name="T44" fmla="*/ 8 w 228"/>
                <a:gd name="T45" fmla="*/ 33 h 298"/>
                <a:gd name="T46" fmla="*/ 19 w 228"/>
                <a:gd name="T47" fmla="*/ 20 h 298"/>
                <a:gd name="T48" fmla="*/ 32 w 228"/>
                <a:gd name="T49" fmla="*/ 10 h 298"/>
                <a:gd name="T50" fmla="*/ 49 w 228"/>
                <a:gd name="T51" fmla="*/ 2 h 298"/>
                <a:gd name="T52" fmla="*/ 65 w 228"/>
                <a:gd name="T53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8" h="298">
                  <a:moveTo>
                    <a:pt x="65" y="0"/>
                  </a:moveTo>
                  <a:lnTo>
                    <a:pt x="82" y="2"/>
                  </a:lnTo>
                  <a:lnTo>
                    <a:pt x="97" y="9"/>
                  </a:lnTo>
                  <a:lnTo>
                    <a:pt x="111" y="19"/>
                  </a:lnTo>
                  <a:lnTo>
                    <a:pt x="121" y="33"/>
                  </a:lnTo>
                  <a:lnTo>
                    <a:pt x="219" y="201"/>
                  </a:lnTo>
                  <a:lnTo>
                    <a:pt x="225" y="217"/>
                  </a:lnTo>
                  <a:lnTo>
                    <a:pt x="228" y="234"/>
                  </a:lnTo>
                  <a:lnTo>
                    <a:pt x="225" y="250"/>
                  </a:lnTo>
                  <a:lnTo>
                    <a:pt x="219" y="265"/>
                  </a:lnTo>
                  <a:lnTo>
                    <a:pt x="209" y="279"/>
                  </a:lnTo>
                  <a:lnTo>
                    <a:pt x="196" y="290"/>
                  </a:lnTo>
                  <a:lnTo>
                    <a:pt x="180" y="296"/>
                  </a:lnTo>
                  <a:lnTo>
                    <a:pt x="163" y="298"/>
                  </a:lnTo>
                  <a:lnTo>
                    <a:pt x="146" y="296"/>
                  </a:lnTo>
                  <a:lnTo>
                    <a:pt x="131" y="290"/>
                  </a:lnTo>
                  <a:lnTo>
                    <a:pt x="117" y="279"/>
                  </a:lnTo>
                  <a:lnTo>
                    <a:pt x="106" y="265"/>
                  </a:lnTo>
                  <a:lnTo>
                    <a:pt x="8" y="97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9"/>
                  </a:lnTo>
                  <a:lnTo>
                    <a:pt x="8" y="33"/>
                  </a:lnTo>
                  <a:lnTo>
                    <a:pt x="19" y="20"/>
                  </a:lnTo>
                  <a:lnTo>
                    <a:pt x="32" y="10"/>
                  </a:lnTo>
                  <a:lnTo>
                    <a:pt x="49" y="2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Freeform 30">
              <a:extLst>
                <a:ext uri="{FF2B5EF4-FFF2-40B4-BE49-F238E27FC236}">
                  <a16:creationId xmlns:a16="http://schemas.microsoft.com/office/drawing/2014/main" id="{5315D953-98B3-960A-2825-DB867EBD1A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8613" y="1382713"/>
              <a:ext cx="33337" cy="25400"/>
            </a:xfrm>
            <a:custGeom>
              <a:avLst/>
              <a:gdLst>
                <a:gd name="T0" fmla="*/ 65 w 299"/>
                <a:gd name="T1" fmla="*/ 0 h 226"/>
                <a:gd name="T2" fmla="*/ 81 w 299"/>
                <a:gd name="T3" fmla="*/ 2 h 226"/>
                <a:gd name="T4" fmla="*/ 98 w 299"/>
                <a:gd name="T5" fmla="*/ 8 h 226"/>
                <a:gd name="T6" fmla="*/ 267 w 299"/>
                <a:gd name="T7" fmla="*/ 104 h 226"/>
                <a:gd name="T8" fmla="*/ 281 w 299"/>
                <a:gd name="T9" fmla="*/ 116 h 226"/>
                <a:gd name="T10" fmla="*/ 290 w 299"/>
                <a:gd name="T11" fmla="*/ 129 h 226"/>
                <a:gd name="T12" fmla="*/ 297 w 299"/>
                <a:gd name="T13" fmla="*/ 144 h 226"/>
                <a:gd name="T14" fmla="*/ 299 w 299"/>
                <a:gd name="T15" fmla="*/ 160 h 226"/>
                <a:gd name="T16" fmla="*/ 297 w 299"/>
                <a:gd name="T17" fmla="*/ 177 h 226"/>
                <a:gd name="T18" fmla="*/ 290 w 299"/>
                <a:gd name="T19" fmla="*/ 193 h 226"/>
                <a:gd name="T20" fmla="*/ 280 w 299"/>
                <a:gd name="T21" fmla="*/ 207 h 226"/>
                <a:gd name="T22" fmla="*/ 266 w 299"/>
                <a:gd name="T23" fmla="*/ 217 h 226"/>
                <a:gd name="T24" fmla="*/ 250 w 299"/>
                <a:gd name="T25" fmla="*/ 224 h 226"/>
                <a:gd name="T26" fmla="*/ 234 w 299"/>
                <a:gd name="T27" fmla="*/ 226 h 226"/>
                <a:gd name="T28" fmla="*/ 217 w 299"/>
                <a:gd name="T29" fmla="*/ 224 h 226"/>
                <a:gd name="T30" fmla="*/ 201 w 299"/>
                <a:gd name="T31" fmla="*/ 216 h 226"/>
                <a:gd name="T32" fmla="*/ 32 w 299"/>
                <a:gd name="T33" fmla="*/ 120 h 226"/>
                <a:gd name="T34" fmla="*/ 18 w 299"/>
                <a:gd name="T35" fmla="*/ 110 h 226"/>
                <a:gd name="T36" fmla="*/ 8 w 299"/>
                <a:gd name="T37" fmla="*/ 96 h 226"/>
                <a:gd name="T38" fmla="*/ 2 w 299"/>
                <a:gd name="T39" fmla="*/ 81 h 226"/>
                <a:gd name="T40" fmla="*/ 0 w 299"/>
                <a:gd name="T41" fmla="*/ 64 h 226"/>
                <a:gd name="T42" fmla="*/ 2 w 299"/>
                <a:gd name="T43" fmla="*/ 47 h 226"/>
                <a:gd name="T44" fmla="*/ 8 w 299"/>
                <a:gd name="T45" fmla="*/ 31 h 226"/>
                <a:gd name="T46" fmla="*/ 19 w 299"/>
                <a:gd name="T47" fmla="*/ 18 h 226"/>
                <a:gd name="T48" fmla="*/ 33 w 299"/>
                <a:gd name="T49" fmla="*/ 8 h 226"/>
                <a:gd name="T50" fmla="*/ 48 w 299"/>
                <a:gd name="T51" fmla="*/ 2 h 226"/>
                <a:gd name="T52" fmla="*/ 65 w 299"/>
                <a:gd name="T5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9" h="226">
                  <a:moveTo>
                    <a:pt x="65" y="0"/>
                  </a:moveTo>
                  <a:lnTo>
                    <a:pt x="81" y="2"/>
                  </a:lnTo>
                  <a:lnTo>
                    <a:pt x="98" y="8"/>
                  </a:lnTo>
                  <a:lnTo>
                    <a:pt x="267" y="104"/>
                  </a:lnTo>
                  <a:lnTo>
                    <a:pt x="281" y="116"/>
                  </a:lnTo>
                  <a:lnTo>
                    <a:pt x="290" y="129"/>
                  </a:lnTo>
                  <a:lnTo>
                    <a:pt x="297" y="144"/>
                  </a:lnTo>
                  <a:lnTo>
                    <a:pt x="299" y="160"/>
                  </a:lnTo>
                  <a:lnTo>
                    <a:pt x="297" y="177"/>
                  </a:lnTo>
                  <a:lnTo>
                    <a:pt x="290" y="193"/>
                  </a:lnTo>
                  <a:lnTo>
                    <a:pt x="280" y="207"/>
                  </a:lnTo>
                  <a:lnTo>
                    <a:pt x="266" y="217"/>
                  </a:lnTo>
                  <a:lnTo>
                    <a:pt x="250" y="224"/>
                  </a:lnTo>
                  <a:lnTo>
                    <a:pt x="234" y="226"/>
                  </a:lnTo>
                  <a:lnTo>
                    <a:pt x="217" y="224"/>
                  </a:lnTo>
                  <a:lnTo>
                    <a:pt x="201" y="216"/>
                  </a:lnTo>
                  <a:lnTo>
                    <a:pt x="32" y="120"/>
                  </a:lnTo>
                  <a:lnTo>
                    <a:pt x="18" y="110"/>
                  </a:lnTo>
                  <a:lnTo>
                    <a:pt x="8" y="96"/>
                  </a:lnTo>
                  <a:lnTo>
                    <a:pt x="2" y="81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9" y="18"/>
                  </a:lnTo>
                  <a:lnTo>
                    <a:pt x="33" y="8"/>
                  </a:lnTo>
                  <a:lnTo>
                    <a:pt x="48" y="2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31">
              <a:extLst>
                <a:ext uri="{FF2B5EF4-FFF2-40B4-BE49-F238E27FC236}">
                  <a16:creationId xmlns:a16="http://schemas.microsoft.com/office/drawing/2014/main" id="{02095422-1481-B4AF-5B80-8C5AC1A3C4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6388" y="1463675"/>
              <a:ext cx="36512" cy="15875"/>
            </a:xfrm>
            <a:custGeom>
              <a:avLst/>
              <a:gdLst>
                <a:gd name="T0" fmla="*/ 65 w 325"/>
                <a:gd name="T1" fmla="*/ 0 h 129"/>
                <a:gd name="T2" fmla="*/ 261 w 325"/>
                <a:gd name="T3" fmla="*/ 0 h 129"/>
                <a:gd name="T4" fmla="*/ 278 w 325"/>
                <a:gd name="T5" fmla="*/ 3 h 129"/>
                <a:gd name="T6" fmla="*/ 294 w 325"/>
                <a:gd name="T7" fmla="*/ 9 h 129"/>
                <a:gd name="T8" fmla="*/ 306 w 325"/>
                <a:gd name="T9" fmla="*/ 19 h 129"/>
                <a:gd name="T10" fmla="*/ 317 w 325"/>
                <a:gd name="T11" fmla="*/ 32 h 129"/>
                <a:gd name="T12" fmla="*/ 323 w 325"/>
                <a:gd name="T13" fmla="*/ 47 h 129"/>
                <a:gd name="T14" fmla="*/ 325 w 325"/>
                <a:gd name="T15" fmla="*/ 65 h 129"/>
                <a:gd name="T16" fmla="*/ 323 w 325"/>
                <a:gd name="T17" fmla="*/ 82 h 129"/>
                <a:gd name="T18" fmla="*/ 317 w 325"/>
                <a:gd name="T19" fmla="*/ 97 h 129"/>
                <a:gd name="T20" fmla="*/ 306 w 325"/>
                <a:gd name="T21" fmla="*/ 110 h 129"/>
                <a:gd name="T22" fmla="*/ 294 w 325"/>
                <a:gd name="T23" fmla="*/ 120 h 129"/>
                <a:gd name="T24" fmla="*/ 278 w 325"/>
                <a:gd name="T25" fmla="*/ 127 h 129"/>
                <a:gd name="T26" fmla="*/ 261 w 325"/>
                <a:gd name="T27" fmla="*/ 129 h 129"/>
                <a:gd name="T28" fmla="*/ 65 w 325"/>
                <a:gd name="T29" fmla="*/ 129 h 129"/>
                <a:gd name="T30" fmla="*/ 48 w 325"/>
                <a:gd name="T31" fmla="*/ 127 h 129"/>
                <a:gd name="T32" fmla="*/ 33 w 325"/>
                <a:gd name="T33" fmla="*/ 120 h 129"/>
                <a:gd name="T34" fmla="*/ 19 w 325"/>
                <a:gd name="T35" fmla="*/ 110 h 129"/>
                <a:gd name="T36" fmla="*/ 10 w 325"/>
                <a:gd name="T37" fmla="*/ 97 h 129"/>
                <a:gd name="T38" fmla="*/ 2 w 325"/>
                <a:gd name="T39" fmla="*/ 82 h 129"/>
                <a:gd name="T40" fmla="*/ 0 w 325"/>
                <a:gd name="T41" fmla="*/ 65 h 129"/>
                <a:gd name="T42" fmla="*/ 2 w 325"/>
                <a:gd name="T43" fmla="*/ 47 h 129"/>
                <a:gd name="T44" fmla="*/ 10 w 325"/>
                <a:gd name="T45" fmla="*/ 32 h 129"/>
                <a:gd name="T46" fmla="*/ 19 w 325"/>
                <a:gd name="T47" fmla="*/ 19 h 129"/>
                <a:gd name="T48" fmla="*/ 33 w 325"/>
                <a:gd name="T49" fmla="*/ 9 h 129"/>
                <a:gd name="T50" fmla="*/ 48 w 325"/>
                <a:gd name="T51" fmla="*/ 3 h 129"/>
                <a:gd name="T52" fmla="*/ 65 w 325"/>
                <a:gd name="T5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5" h="129">
                  <a:moveTo>
                    <a:pt x="65" y="0"/>
                  </a:moveTo>
                  <a:lnTo>
                    <a:pt x="261" y="0"/>
                  </a:lnTo>
                  <a:lnTo>
                    <a:pt x="278" y="3"/>
                  </a:lnTo>
                  <a:lnTo>
                    <a:pt x="294" y="9"/>
                  </a:lnTo>
                  <a:lnTo>
                    <a:pt x="306" y="19"/>
                  </a:lnTo>
                  <a:lnTo>
                    <a:pt x="317" y="32"/>
                  </a:lnTo>
                  <a:lnTo>
                    <a:pt x="323" y="47"/>
                  </a:lnTo>
                  <a:lnTo>
                    <a:pt x="325" y="65"/>
                  </a:lnTo>
                  <a:lnTo>
                    <a:pt x="323" y="82"/>
                  </a:lnTo>
                  <a:lnTo>
                    <a:pt x="317" y="97"/>
                  </a:lnTo>
                  <a:lnTo>
                    <a:pt x="306" y="110"/>
                  </a:lnTo>
                  <a:lnTo>
                    <a:pt x="294" y="120"/>
                  </a:lnTo>
                  <a:lnTo>
                    <a:pt x="278" y="127"/>
                  </a:lnTo>
                  <a:lnTo>
                    <a:pt x="261" y="129"/>
                  </a:lnTo>
                  <a:lnTo>
                    <a:pt x="65" y="129"/>
                  </a:lnTo>
                  <a:lnTo>
                    <a:pt x="48" y="127"/>
                  </a:lnTo>
                  <a:lnTo>
                    <a:pt x="33" y="120"/>
                  </a:lnTo>
                  <a:lnTo>
                    <a:pt x="19" y="110"/>
                  </a:lnTo>
                  <a:lnTo>
                    <a:pt x="10" y="97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10" y="32"/>
                  </a:lnTo>
                  <a:lnTo>
                    <a:pt x="19" y="19"/>
                  </a:lnTo>
                  <a:lnTo>
                    <a:pt x="33" y="9"/>
                  </a:lnTo>
                  <a:lnTo>
                    <a:pt x="48" y="3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Freeform 32">
              <a:extLst>
                <a:ext uri="{FF2B5EF4-FFF2-40B4-BE49-F238E27FC236}">
                  <a16:creationId xmlns:a16="http://schemas.microsoft.com/office/drawing/2014/main" id="{BFA4116A-B549-3A14-6881-4EE05DB79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8613" y="1536700"/>
              <a:ext cx="33337" cy="25400"/>
            </a:xfrm>
            <a:custGeom>
              <a:avLst/>
              <a:gdLst>
                <a:gd name="T0" fmla="*/ 234 w 299"/>
                <a:gd name="T1" fmla="*/ 0 h 227"/>
                <a:gd name="T2" fmla="*/ 251 w 299"/>
                <a:gd name="T3" fmla="*/ 3 h 227"/>
                <a:gd name="T4" fmla="*/ 266 w 299"/>
                <a:gd name="T5" fmla="*/ 9 h 227"/>
                <a:gd name="T6" fmla="*/ 280 w 299"/>
                <a:gd name="T7" fmla="*/ 19 h 227"/>
                <a:gd name="T8" fmla="*/ 290 w 299"/>
                <a:gd name="T9" fmla="*/ 33 h 227"/>
                <a:gd name="T10" fmla="*/ 297 w 299"/>
                <a:gd name="T11" fmla="*/ 49 h 227"/>
                <a:gd name="T12" fmla="*/ 299 w 299"/>
                <a:gd name="T13" fmla="*/ 66 h 227"/>
                <a:gd name="T14" fmla="*/ 297 w 299"/>
                <a:gd name="T15" fmla="*/ 82 h 227"/>
                <a:gd name="T16" fmla="*/ 290 w 299"/>
                <a:gd name="T17" fmla="*/ 97 h 227"/>
                <a:gd name="T18" fmla="*/ 280 w 299"/>
                <a:gd name="T19" fmla="*/ 111 h 227"/>
                <a:gd name="T20" fmla="*/ 267 w 299"/>
                <a:gd name="T21" fmla="*/ 122 h 227"/>
                <a:gd name="T22" fmla="*/ 98 w 299"/>
                <a:gd name="T23" fmla="*/ 218 h 227"/>
                <a:gd name="T24" fmla="*/ 82 w 299"/>
                <a:gd name="T25" fmla="*/ 224 h 227"/>
                <a:gd name="T26" fmla="*/ 65 w 299"/>
                <a:gd name="T27" fmla="*/ 227 h 227"/>
                <a:gd name="T28" fmla="*/ 48 w 299"/>
                <a:gd name="T29" fmla="*/ 224 h 227"/>
                <a:gd name="T30" fmla="*/ 33 w 299"/>
                <a:gd name="T31" fmla="*/ 219 h 227"/>
                <a:gd name="T32" fmla="*/ 19 w 299"/>
                <a:gd name="T33" fmla="*/ 208 h 227"/>
                <a:gd name="T34" fmla="*/ 8 w 299"/>
                <a:gd name="T35" fmla="*/ 195 h 227"/>
                <a:gd name="T36" fmla="*/ 2 w 299"/>
                <a:gd name="T37" fmla="*/ 179 h 227"/>
                <a:gd name="T38" fmla="*/ 0 w 299"/>
                <a:gd name="T39" fmla="*/ 162 h 227"/>
                <a:gd name="T40" fmla="*/ 2 w 299"/>
                <a:gd name="T41" fmla="*/ 146 h 227"/>
                <a:gd name="T42" fmla="*/ 8 w 299"/>
                <a:gd name="T43" fmla="*/ 130 h 227"/>
                <a:gd name="T44" fmla="*/ 18 w 299"/>
                <a:gd name="T45" fmla="*/ 117 h 227"/>
                <a:gd name="T46" fmla="*/ 32 w 299"/>
                <a:gd name="T47" fmla="*/ 107 h 227"/>
                <a:gd name="T48" fmla="*/ 201 w 299"/>
                <a:gd name="T49" fmla="*/ 10 h 227"/>
                <a:gd name="T50" fmla="*/ 218 w 299"/>
                <a:gd name="T51" fmla="*/ 2 h 227"/>
                <a:gd name="T52" fmla="*/ 234 w 299"/>
                <a:gd name="T5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9" h="227">
                  <a:moveTo>
                    <a:pt x="234" y="0"/>
                  </a:moveTo>
                  <a:lnTo>
                    <a:pt x="251" y="3"/>
                  </a:lnTo>
                  <a:lnTo>
                    <a:pt x="266" y="9"/>
                  </a:lnTo>
                  <a:lnTo>
                    <a:pt x="280" y="19"/>
                  </a:lnTo>
                  <a:lnTo>
                    <a:pt x="290" y="33"/>
                  </a:lnTo>
                  <a:lnTo>
                    <a:pt x="297" y="49"/>
                  </a:lnTo>
                  <a:lnTo>
                    <a:pt x="299" y="66"/>
                  </a:lnTo>
                  <a:lnTo>
                    <a:pt x="297" y="82"/>
                  </a:lnTo>
                  <a:lnTo>
                    <a:pt x="290" y="97"/>
                  </a:lnTo>
                  <a:lnTo>
                    <a:pt x="280" y="111"/>
                  </a:lnTo>
                  <a:lnTo>
                    <a:pt x="267" y="122"/>
                  </a:lnTo>
                  <a:lnTo>
                    <a:pt x="98" y="218"/>
                  </a:lnTo>
                  <a:lnTo>
                    <a:pt x="82" y="224"/>
                  </a:lnTo>
                  <a:lnTo>
                    <a:pt x="65" y="227"/>
                  </a:lnTo>
                  <a:lnTo>
                    <a:pt x="48" y="224"/>
                  </a:lnTo>
                  <a:lnTo>
                    <a:pt x="33" y="219"/>
                  </a:lnTo>
                  <a:lnTo>
                    <a:pt x="19" y="208"/>
                  </a:lnTo>
                  <a:lnTo>
                    <a:pt x="8" y="195"/>
                  </a:lnTo>
                  <a:lnTo>
                    <a:pt x="2" y="179"/>
                  </a:lnTo>
                  <a:lnTo>
                    <a:pt x="0" y="162"/>
                  </a:lnTo>
                  <a:lnTo>
                    <a:pt x="2" y="146"/>
                  </a:lnTo>
                  <a:lnTo>
                    <a:pt x="8" y="130"/>
                  </a:lnTo>
                  <a:lnTo>
                    <a:pt x="18" y="117"/>
                  </a:lnTo>
                  <a:lnTo>
                    <a:pt x="32" y="107"/>
                  </a:lnTo>
                  <a:lnTo>
                    <a:pt x="201" y="10"/>
                  </a:lnTo>
                  <a:lnTo>
                    <a:pt x="218" y="2"/>
                  </a:lnTo>
                  <a:lnTo>
                    <a:pt x="2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Freeform 33">
              <a:extLst>
                <a:ext uri="{FF2B5EF4-FFF2-40B4-BE49-F238E27FC236}">
                  <a16:creationId xmlns:a16="http://schemas.microsoft.com/office/drawing/2014/main" id="{DD8C907B-D033-9C5E-A9D2-A7D5E8AE1A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6900" y="1536700"/>
              <a:ext cx="34925" cy="25400"/>
            </a:xfrm>
            <a:custGeom>
              <a:avLst/>
              <a:gdLst>
                <a:gd name="T0" fmla="*/ 65 w 299"/>
                <a:gd name="T1" fmla="*/ 0 h 227"/>
                <a:gd name="T2" fmla="*/ 82 w 299"/>
                <a:gd name="T3" fmla="*/ 2 h 227"/>
                <a:gd name="T4" fmla="*/ 98 w 299"/>
                <a:gd name="T5" fmla="*/ 10 h 227"/>
                <a:gd name="T6" fmla="*/ 267 w 299"/>
                <a:gd name="T7" fmla="*/ 107 h 227"/>
                <a:gd name="T8" fmla="*/ 281 w 299"/>
                <a:gd name="T9" fmla="*/ 117 h 227"/>
                <a:gd name="T10" fmla="*/ 290 w 299"/>
                <a:gd name="T11" fmla="*/ 130 h 227"/>
                <a:gd name="T12" fmla="*/ 297 w 299"/>
                <a:gd name="T13" fmla="*/ 146 h 227"/>
                <a:gd name="T14" fmla="*/ 299 w 299"/>
                <a:gd name="T15" fmla="*/ 162 h 227"/>
                <a:gd name="T16" fmla="*/ 297 w 299"/>
                <a:gd name="T17" fmla="*/ 179 h 227"/>
                <a:gd name="T18" fmla="*/ 290 w 299"/>
                <a:gd name="T19" fmla="*/ 195 h 227"/>
                <a:gd name="T20" fmla="*/ 280 w 299"/>
                <a:gd name="T21" fmla="*/ 208 h 227"/>
                <a:gd name="T22" fmla="*/ 266 w 299"/>
                <a:gd name="T23" fmla="*/ 219 h 227"/>
                <a:gd name="T24" fmla="*/ 251 w 299"/>
                <a:gd name="T25" fmla="*/ 224 h 227"/>
                <a:gd name="T26" fmla="*/ 234 w 299"/>
                <a:gd name="T27" fmla="*/ 227 h 227"/>
                <a:gd name="T28" fmla="*/ 217 w 299"/>
                <a:gd name="T29" fmla="*/ 224 h 227"/>
                <a:gd name="T30" fmla="*/ 201 w 299"/>
                <a:gd name="T31" fmla="*/ 218 h 227"/>
                <a:gd name="T32" fmla="*/ 32 w 299"/>
                <a:gd name="T33" fmla="*/ 122 h 227"/>
                <a:gd name="T34" fmla="*/ 19 w 299"/>
                <a:gd name="T35" fmla="*/ 111 h 227"/>
                <a:gd name="T36" fmla="*/ 8 w 299"/>
                <a:gd name="T37" fmla="*/ 97 h 227"/>
                <a:gd name="T38" fmla="*/ 2 w 299"/>
                <a:gd name="T39" fmla="*/ 82 h 227"/>
                <a:gd name="T40" fmla="*/ 0 w 299"/>
                <a:gd name="T41" fmla="*/ 66 h 227"/>
                <a:gd name="T42" fmla="*/ 2 w 299"/>
                <a:gd name="T43" fmla="*/ 49 h 227"/>
                <a:gd name="T44" fmla="*/ 8 w 299"/>
                <a:gd name="T45" fmla="*/ 33 h 227"/>
                <a:gd name="T46" fmla="*/ 19 w 299"/>
                <a:gd name="T47" fmla="*/ 19 h 227"/>
                <a:gd name="T48" fmla="*/ 33 w 299"/>
                <a:gd name="T49" fmla="*/ 9 h 227"/>
                <a:gd name="T50" fmla="*/ 48 w 299"/>
                <a:gd name="T51" fmla="*/ 3 h 227"/>
                <a:gd name="T52" fmla="*/ 65 w 299"/>
                <a:gd name="T5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9" h="227">
                  <a:moveTo>
                    <a:pt x="65" y="0"/>
                  </a:moveTo>
                  <a:lnTo>
                    <a:pt x="82" y="2"/>
                  </a:lnTo>
                  <a:lnTo>
                    <a:pt x="98" y="10"/>
                  </a:lnTo>
                  <a:lnTo>
                    <a:pt x="267" y="107"/>
                  </a:lnTo>
                  <a:lnTo>
                    <a:pt x="281" y="117"/>
                  </a:lnTo>
                  <a:lnTo>
                    <a:pt x="290" y="130"/>
                  </a:lnTo>
                  <a:lnTo>
                    <a:pt x="297" y="146"/>
                  </a:lnTo>
                  <a:lnTo>
                    <a:pt x="299" y="162"/>
                  </a:lnTo>
                  <a:lnTo>
                    <a:pt x="297" y="179"/>
                  </a:lnTo>
                  <a:lnTo>
                    <a:pt x="290" y="195"/>
                  </a:lnTo>
                  <a:lnTo>
                    <a:pt x="280" y="208"/>
                  </a:lnTo>
                  <a:lnTo>
                    <a:pt x="266" y="219"/>
                  </a:lnTo>
                  <a:lnTo>
                    <a:pt x="251" y="224"/>
                  </a:lnTo>
                  <a:lnTo>
                    <a:pt x="234" y="227"/>
                  </a:lnTo>
                  <a:lnTo>
                    <a:pt x="217" y="224"/>
                  </a:lnTo>
                  <a:lnTo>
                    <a:pt x="201" y="218"/>
                  </a:lnTo>
                  <a:lnTo>
                    <a:pt x="32" y="122"/>
                  </a:lnTo>
                  <a:lnTo>
                    <a:pt x="19" y="111"/>
                  </a:lnTo>
                  <a:lnTo>
                    <a:pt x="8" y="97"/>
                  </a:lnTo>
                  <a:lnTo>
                    <a:pt x="2" y="82"/>
                  </a:lnTo>
                  <a:lnTo>
                    <a:pt x="0" y="66"/>
                  </a:lnTo>
                  <a:lnTo>
                    <a:pt x="2" y="49"/>
                  </a:lnTo>
                  <a:lnTo>
                    <a:pt x="8" y="33"/>
                  </a:lnTo>
                  <a:lnTo>
                    <a:pt x="19" y="19"/>
                  </a:lnTo>
                  <a:lnTo>
                    <a:pt x="33" y="9"/>
                  </a:lnTo>
                  <a:lnTo>
                    <a:pt x="48" y="3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Freeform 34">
              <a:extLst>
                <a:ext uri="{FF2B5EF4-FFF2-40B4-BE49-F238E27FC236}">
                  <a16:creationId xmlns:a16="http://schemas.microsoft.com/office/drawing/2014/main" id="{B10F904D-B884-7D0B-9949-B4132DCF3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5950" y="1463675"/>
              <a:ext cx="38100" cy="15875"/>
            </a:xfrm>
            <a:custGeom>
              <a:avLst/>
              <a:gdLst>
                <a:gd name="T0" fmla="*/ 65 w 326"/>
                <a:gd name="T1" fmla="*/ 0 h 129"/>
                <a:gd name="T2" fmla="*/ 261 w 326"/>
                <a:gd name="T3" fmla="*/ 0 h 129"/>
                <a:gd name="T4" fmla="*/ 278 w 326"/>
                <a:gd name="T5" fmla="*/ 3 h 129"/>
                <a:gd name="T6" fmla="*/ 294 w 326"/>
                <a:gd name="T7" fmla="*/ 9 h 129"/>
                <a:gd name="T8" fmla="*/ 306 w 326"/>
                <a:gd name="T9" fmla="*/ 19 h 129"/>
                <a:gd name="T10" fmla="*/ 316 w 326"/>
                <a:gd name="T11" fmla="*/ 32 h 129"/>
                <a:gd name="T12" fmla="*/ 324 w 326"/>
                <a:gd name="T13" fmla="*/ 47 h 129"/>
                <a:gd name="T14" fmla="*/ 326 w 326"/>
                <a:gd name="T15" fmla="*/ 65 h 129"/>
                <a:gd name="T16" fmla="*/ 324 w 326"/>
                <a:gd name="T17" fmla="*/ 82 h 129"/>
                <a:gd name="T18" fmla="*/ 316 w 326"/>
                <a:gd name="T19" fmla="*/ 97 h 129"/>
                <a:gd name="T20" fmla="*/ 306 w 326"/>
                <a:gd name="T21" fmla="*/ 110 h 129"/>
                <a:gd name="T22" fmla="*/ 294 w 326"/>
                <a:gd name="T23" fmla="*/ 120 h 129"/>
                <a:gd name="T24" fmla="*/ 278 w 326"/>
                <a:gd name="T25" fmla="*/ 127 h 129"/>
                <a:gd name="T26" fmla="*/ 261 w 326"/>
                <a:gd name="T27" fmla="*/ 129 h 129"/>
                <a:gd name="T28" fmla="*/ 65 w 326"/>
                <a:gd name="T29" fmla="*/ 129 h 129"/>
                <a:gd name="T30" fmla="*/ 48 w 326"/>
                <a:gd name="T31" fmla="*/ 127 h 129"/>
                <a:gd name="T32" fmla="*/ 32 w 326"/>
                <a:gd name="T33" fmla="*/ 120 h 129"/>
                <a:gd name="T34" fmla="*/ 19 w 326"/>
                <a:gd name="T35" fmla="*/ 110 h 129"/>
                <a:gd name="T36" fmla="*/ 9 w 326"/>
                <a:gd name="T37" fmla="*/ 97 h 129"/>
                <a:gd name="T38" fmla="*/ 2 w 326"/>
                <a:gd name="T39" fmla="*/ 82 h 129"/>
                <a:gd name="T40" fmla="*/ 0 w 326"/>
                <a:gd name="T41" fmla="*/ 65 h 129"/>
                <a:gd name="T42" fmla="*/ 2 w 326"/>
                <a:gd name="T43" fmla="*/ 47 h 129"/>
                <a:gd name="T44" fmla="*/ 9 w 326"/>
                <a:gd name="T45" fmla="*/ 32 h 129"/>
                <a:gd name="T46" fmla="*/ 19 w 326"/>
                <a:gd name="T47" fmla="*/ 19 h 129"/>
                <a:gd name="T48" fmla="*/ 32 w 326"/>
                <a:gd name="T49" fmla="*/ 9 h 129"/>
                <a:gd name="T50" fmla="*/ 48 w 326"/>
                <a:gd name="T51" fmla="*/ 3 h 129"/>
                <a:gd name="T52" fmla="*/ 65 w 326"/>
                <a:gd name="T5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6" h="129">
                  <a:moveTo>
                    <a:pt x="65" y="0"/>
                  </a:moveTo>
                  <a:lnTo>
                    <a:pt x="261" y="0"/>
                  </a:lnTo>
                  <a:lnTo>
                    <a:pt x="278" y="3"/>
                  </a:lnTo>
                  <a:lnTo>
                    <a:pt x="294" y="9"/>
                  </a:lnTo>
                  <a:lnTo>
                    <a:pt x="306" y="19"/>
                  </a:lnTo>
                  <a:lnTo>
                    <a:pt x="316" y="32"/>
                  </a:lnTo>
                  <a:lnTo>
                    <a:pt x="324" y="47"/>
                  </a:lnTo>
                  <a:lnTo>
                    <a:pt x="326" y="65"/>
                  </a:lnTo>
                  <a:lnTo>
                    <a:pt x="324" y="82"/>
                  </a:lnTo>
                  <a:lnTo>
                    <a:pt x="316" y="97"/>
                  </a:lnTo>
                  <a:lnTo>
                    <a:pt x="306" y="110"/>
                  </a:lnTo>
                  <a:lnTo>
                    <a:pt x="294" y="120"/>
                  </a:lnTo>
                  <a:lnTo>
                    <a:pt x="278" y="127"/>
                  </a:lnTo>
                  <a:lnTo>
                    <a:pt x="261" y="129"/>
                  </a:lnTo>
                  <a:lnTo>
                    <a:pt x="65" y="129"/>
                  </a:lnTo>
                  <a:lnTo>
                    <a:pt x="48" y="127"/>
                  </a:lnTo>
                  <a:lnTo>
                    <a:pt x="32" y="120"/>
                  </a:lnTo>
                  <a:lnTo>
                    <a:pt x="19" y="110"/>
                  </a:lnTo>
                  <a:lnTo>
                    <a:pt x="9" y="97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9" y="32"/>
                  </a:lnTo>
                  <a:lnTo>
                    <a:pt x="19" y="19"/>
                  </a:lnTo>
                  <a:lnTo>
                    <a:pt x="32" y="9"/>
                  </a:lnTo>
                  <a:lnTo>
                    <a:pt x="48" y="3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Freeform 35">
              <a:extLst>
                <a:ext uri="{FF2B5EF4-FFF2-40B4-BE49-F238E27FC236}">
                  <a16:creationId xmlns:a16="http://schemas.microsoft.com/office/drawing/2014/main" id="{836414B5-F660-80CD-066F-7D35059BA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6900" y="1382713"/>
              <a:ext cx="34925" cy="25400"/>
            </a:xfrm>
            <a:custGeom>
              <a:avLst/>
              <a:gdLst>
                <a:gd name="T0" fmla="*/ 234 w 299"/>
                <a:gd name="T1" fmla="*/ 0 h 226"/>
                <a:gd name="T2" fmla="*/ 251 w 299"/>
                <a:gd name="T3" fmla="*/ 2 h 226"/>
                <a:gd name="T4" fmla="*/ 266 w 299"/>
                <a:gd name="T5" fmla="*/ 8 h 226"/>
                <a:gd name="T6" fmla="*/ 280 w 299"/>
                <a:gd name="T7" fmla="*/ 18 h 226"/>
                <a:gd name="T8" fmla="*/ 290 w 299"/>
                <a:gd name="T9" fmla="*/ 31 h 226"/>
                <a:gd name="T10" fmla="*/ 297 w 299"/>
                <a:gd name="T11" fmla="*/ 47 h 226"/>
                <a:gd name="T12" fmla="*/ 299 w 299"/>
                <a:gd name="T13" fmla="*/ 64 h 226"/>
                <a:gd name="T14" fmla="*/ 297 w 299"/>
                <a:gd name="T15" fmla="*/ 81 h 226"/>
                <a:gd name="T16" fmla="*/ 290 w 299"/>
                <a:gd name="T17" fmla="*/ 96 h 226"/>
                <a:gd name="T18" fmla="*/ 281 w 299"/>
                <a:gd name="T19" fmla="*/ 110 h 226"/>
                <a:gd name="T20" fmla="*/ 267 w 299"/>
                <a:gd name="T21" fmla="*/ 120 h 226"/>
                <a:gd name="T22" fmla="*/ 98 w 299"/>
                <a:gd name="T23" fmla="*/ 216 h 226"/>
                <a:gd name="T24" fmla="*/ 82 w 299"/>
                <a:gd name="T25" fmla="*/ 224 h 226"/>
                <a:gd name="T26" fmla="*/ 65 w 299"/>
                <a:gd name="T27" fmla="*/ 226 h 226"/>
                <a:gd name="T28" fmla="*/ 49 w 299"/>
                <a:gd name="T29" fmla="*/ 224 h 226"/>
                <a:gd name="T30" fmla="*/ 33 w 299"/>
                <a:gd name="T31" fmla="*/ 217 h 226"/>
                <a:gd name="T32" fmla="*/ 19 w 299"/>
                <a:gd name="T33" fmla="*/ 207 h 226"/>
                <a:gd name="T34" fmla="*/ 8 w 299"/>
                <a:gd name="T35" fmla="*/ 193 h 226"/>
                <a:gd name="T36" fmla="*/ 2 w 299"/>
                <a:gd name="T37" fmla="*/ 177 h 226"/>
                <a:gd name="T38" fmla="*/ 0 w 299"/>
                <a:gd name="T39" fmla="*/ 160 h 226"/>
                <a:gd name="T40" fmla="*/ 2 w 299"/>
                <a:gd name="T41" fmla="*/ 144 h 226"/>
                <a:gd name="T42" fmla="*/ 8 w 299"/>
                <a:gd name="T43" fmla="*/ 129 h 226"/>
                <a:gd name="T44" fmla="*/ 19 w 299"/>
                <a:gd name="T45" fmla="*/ 116 h 226"/>
                <a:gd name="T46" fmla="*/ 32 w 299"/>
                <a:gd name="T47" fmla="*/ 104 h 226"/>
                <a:gd name="T48" fmla="*/ 201 w 299"/>
                <a:gd name="T49" fmla="*/ 8 h 226"/>
                <a:gd name="T50" fmla="*/ 218 w 299"/>
                <a:gd name="T51" fmla="*/ 2 h 226"/>
                <a:gd name="T52" fmla="*/ 234 w 299"/>
                <a:gd name="T5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9" h="226">
                  <a:moveTo>
                    <a:pt x="234" y="0"/>
                  </a:moveTo>
                  <a:lnTo>
                    <a:pt x="251" y="2"/>
                  </a:lnTo>
                  <a:lnTo>
                    <a:pt x="266" y="8"/>
                  </a:lnTo>
                  <a:lnTo>
                    <a:pt x="280" y="18"/>
                  </a:lnTo>
                  <a:lnTo>
                    <a:pt x="290" y="31"/>
                  </a:lnTo>
                  <a:lnTo>
                    <a:pt x="297" y="47"/>
                  </a:lnTo>
                  <a:lnTo>
                    <a:pt x="299" y="64"/>
                  </a:lnTo>
                  <a:lnTo>
                    <a:pt x="297" y="81"/>
                  </a:lnTo>
                  <a:lnTo>
                    <a:pt x="290" y="96"/>
                  </a:lnTo>
                  <a:lnTo>
                    <a:pt x="281" y="110"/>
                  </a:lnTo>
                  <a:lnTo>
                    <a:pt x="267" y="120"/>
                  </a:lnTo>
                  <a:lnTo>
                    <a:pt x="98" y="216"/>
                  </a:lnTo>
                  <a:lnTo>
                    <a:pt x="82" y="224"/>
                  </a:lnTo>
                  <a:lnTo>
                    <a:pt x="65" y="226"/>
                  </a:lnTo>
                  <a:lnTo>
                    <a:pt x="49" y="224"/>
                  </a:lnTo>
                  <a:lnTo>
                    <a:pt x="33" y="217"/>
                  </a:lnTo>
                  <a:lnTo>
                    <a:pt x="19" y="207"/>
                  </a:lnTo>
                  <a:lnTo>
                    <a:pt x="8" y="193"/>
                  </a:lnTo>
                  <a:lnTo>
                    <a:pt x="2" y="177"/>
                  </a:lnTo>
                  <a:lnTo>
                    <a:pt x="0" y="160"/>
                  </a:lnTo>
                  <a:lnTo>
                    <a:pt x="2" y="144"/>
                  </a:lnTo>
                  <a:lnTo>
                    <a:pt x="8" y="129"/>
                  </a:lnTo>
                  <a:lnTo>
                    <a:pt x="19" y="116"/>
                  </a:lnTo>
                  <a:lnTo>
                    <a:pt x="32" y="104"/>
                  </a:lnTo>
                  <a:lnTo>
                    <a:pt x="201" y="8"/>
                  </a:lnTo>
                  <a:lnTo>
                    <a:pt x="218" y="2"/>
                  </a:lnTo>
                  <a:lnTo>
                    <a:pt x="2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Freeform 36">
              <a:extLst>
                <a:ext uri="{FF2B5EF4-FFF2-40B4-BE49-F238E27FC236}">
                  <a16:creationId xmlns:a16="http://schemas.microsoft.com/office/drawing/2014/main" id="{5AC53D30-3127-70DE-D6A8-BB3B0106B9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4513" y="1320800"/>
              <a:ext cx="25400" cy="34925"/>
            </a:xfrm>
            <a:custGeom>
              <a:avLst/>
              <a:gdLst>
                <a:gd name="T0" fmla="*/ 162 w 228"/>
                <a:gd name="T1" fmla="*/ 0 h 297"/>
                <a:gd name="T2" fmla="*/ 179 w 228"/>
                <a:gd name="T3" fmla="*/ 2 h 297"/>
                <a:gd name="T4" fmla="*/ 195 w 228"/>
                <a:gd name="T5" fmla="*/ 10 h 297"/>
                <a:gd name="T6" fmla="*/ 209 w 228"/>
                <a:gd name="T7" fmla="*/ 20 h 297"/>
                <a:gd name="T8" fmla="*/ 219 w 228"/>
                <a:gd name="T9" fmla="*/ 33 h 297"/>
                <a:gd name="T10" fmla="*/ 226 w 228"/>
                <a:gd name="T11" fmla="*/ 49 h 297"/>
                <a:gd name="T12" fmla="*/ 228 w 228"/>
                <a:gd name="T13" fmla="*/ 65 h 297"/>
                <a:gd name="T14" fmla="*/ 226 w 228"/>
                <a:gd name="T15" fmla="*/ 82 h 297"/>
                <a:gd name="T16" fmla="*/ 219 w 228"/>
                <a:gd name="T17" fmla="*/ 97 h 297"/>
                <a:gd name="T18" fmla="*/ 121 w 228"/>
                <a:gd name="T19" fmla="*/ 265 h 297"/>
                <a:gd name="T20" fmla="*/ 111 w 228"/>
                <a:gd name="T21" fmla="*/ 279 h 297"/>
                <a:gd name="T22" fmla="*/ 97 w 228"/>
                <a:gd name="T23" fmla="*/ 290 h 297"/>
                <a:gd name="T24" fmla="*/ 82 w 228"/>
                <a:gd name="T25" fmla="*/ 295 h 297"/>
                <a:gd name="T26" fmla="*/ 65 w 228"/>
                <a:gd name="T27" fmla="*/ 297 h 297"/>
                <a:gd name="T28" fmla="*/ 49 w 228"/>
                <a:gd name="T29" fmla="*/ 295 h 297"/>
                <a:gd name="T30" fmla="*/ 33 w 228"/>
                <a:gd name="T31" fmla="*/ 289 h 297"/>
                <a:gd name="T32" fmla="*/ 18 w 228"/>
                <a:gd name="T33" fmla="*/ 278 h 297"/>
                <a:gd name="T34" fmla="*/ 9 w 228"/>
                <a:gd name="T35" fmla="*/ 265 h 297"/>
                <a:gd name="T36" fmla="*/ 2 w 228"/>
                <a:gd name="T37" fmla="*/ 250 h 297"/>
                <a:gd name="T38" fmla="*/ 0 w 228"/>
                <a:gd name="T39" fmla="*/ 234 h 297"/>
                <a:gd name="T40" fmla="*/ 2 w 228"/>
                <a:gd name="T41" fmla="*/ 217 h 297"/>
                <a:gd name="T42" fmla="*/ 9 w 228"/>
                <a:gd name="T43" fmla="*/ 201 h 297"/>
                <a:gd name="T44" fmla="*/ 106 w 228"/>
                <a:gd name="T45" fmla="*/ 33 h 297"/>
                <a:gd name="T46" fmla="*/ 117 w 228"/>
                <a:gd name="T47" fmla="*/ 19 h 297"/>
                <a:gd name="T48" fmla="*/ 131 w 228"/>
                <a:gd name="T49" fmla="*/ 9 h 297"/>
                <a:gd name="T50" fmla="*/ 146 w 228"/>
                <a:gd name="T51" fmla="*/ 2 h 297"/>
                <a:gd name="T52" fmla="*/ 162 w 228"/>
                <a:gd name="T5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8" h="297">
                  <a:moveTo>
                    <a:pt x="162" y="0"/>
                  </a:moveTo>
                  <a:lnTo>
                    <a:pt x="179" y="2"/>
                  </a:lnTo>
                  <a:lnTo>
                    <a:pt x="195" y="10"/>
                  </a:lnTo>
                  <a:lnTo>
                    <a:pt x="209" y="20"/>
                  </a:lnTo>
                  <a:lnTo>
                    <a:pt x="219" y="33"/>
                  </a:lnTo>
                  <a:lnTo>
                    <a:pt x="226" y="49"/>
                  </a:lnTo>
                  <a:lnTo>
                    <a:pt x="228" y="65"/>
                  </a:lnTo>
                  <a:lnTo>
                    <a:pt x="226" y="82"/>
                  </a:lnTo>
                  <a:lnTo>
                    <a:pt x="219" y="97"/>
                  </a:lnTo>
                  <a:lnTo>
                    <a:pt x="121" y="265"/>
                  </a:lnTo>
                  <a:lnTo>
                    <a:pt x="111" y="279"/>
                  </a:lnTo>
                  <a:lnTo>
                    <a:pt x="97" y="290"/>
                  </a:lnTo>
                  <a:lnTo>
                    <a:pt x="82" y="295"/>
                  </a:lnTo>
                  <a:lnTo>
                    <a:pt x="65" y="297"/>
                  </a:lnTo>
                  <a:lnTo>
                    <a:pt x="49" y="295"/>
                  </a:lnTo>
                  <a:lnTo>
                    <a:pt x="33" y="289"/>
                  </a:lnTo>
                  <a:lnTo>
                    <a:pt x="18" y="278"/>
                  </a:lnTo>
                  <a:lnTo>
                    <a:pt x="9" y="265"/>
                  </a:lnTo>
                  <a:lnTo>
                    <a:pt x="2" y="250"/>
                  </a:lnTo>
                  <a:lnTo>
                    <a:pt x="0" y="234"/>
                  </a:lnTo>
                  <a:lnTo>
                    <a:pt x="2" y="217"/>
                  </a:lnTo>
                  <a:lnTo>
                    <a:pt x="9" y="201"/>
                  </a:lnTo>
                  <a:lnTo>
                    <a:pt x="106" y="33"/>
                  </a:lnTo>
                  <a:lnTo>
                    <a:pt x="117" y="19"/>
                  </a:lnTo>
                  <a:lnTo>
                    <a:pt x="131" y="9"/>
                  </a:lnTo>
                  <a:lnTo>
                    <a:pt x="146" y="2"/>
                  </a:lnTo>
                  <a:lnTo>
                    <a:pt x="1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Freeform 37">
              <a:extLst>
                <a:ext uri="{FF2B5EF4-FFF2-40B4-BE49-F238E27FC236}">
                  <a16:creationId xmlns:a16="http://schemas.microsoft.com/office/drawing/2014/main" id="{B6A73968-2A95-84AD-8C55-74C2971267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1963" y="1409700"/>
              <a:ext cx="34925" cy="114300"/>
            </a:xfrm>
            <a:custGeom>
              <a:avLst/>
              <a:gdLst>
                <a:gd name="T0" fmla="*/ 157 w 313"/>
                <a:gd name="T1" fmla="*/ 0 h 1007"/>
                <a:gd name="T2" fmla="*/ 189 w 313"/>
                <a:gd name="T3" fmla="*/ 2 h 1007"/>
                <a:gd name="T4" fmla="*/ 216 w 313"/>
                <a:gd name="T5" fmla="*/ 7 h 1007"/>
                <a:gd name="T6" fmla="*/ 242 w 313"/>
                <a:gd name="T7" fmla="*/ 17 h 1007"/>
                <a:gd name="T8" fmla="*/ 263 w 313"/>
                <a:gd name="T9" fmla="*/ 31 h 1007"/>
                <a:gd name="T10" fmla="*/ 281 w 313"/>
                <a:gd name="T11" fmla="*/ 48 h 1007"/>
                <a:gd name="T12" fmla="*/ 295 w 313"/>
                <a:gd name="T13" fmla="*/ 68 h 1007"/>
                <a:gd name="T14" fmla="*/ 306 w 313"/>
                <a:gd name="T15" fmla="*/ 92 h 1007"/>
                <a:gd name="T16" fmla="*/ 311 w 313"/>
                <a:gd name="T17" fmla="*/ 120 h 1007"/>
                <a:gd name="T18" fmla="*/ 313 w 313"/>
                <a:gd name="T19" fmla="*/ 152 h 1007"/>
                <a:gd name="T20" fmla="*/ 313 w 313"/>
                <a:gd name="T21" fmla="*/ 380 h 1007"/>
                <a:gd name="T22" fmla="*/ 312 w 313"/>
                <a:gd name="T23" fmla="*/ 411 h 1007"/>
                <a:gd name="T24" fmla="*/ 309 w 313"/>
                <a:gd name="T25" fmla="*/ 442 h 1007"/>
                <a:gd name="T26" fmla="*/ 306 w 313"/>
                <a:gd name="T27" fmla="*/ 473 h 1007"/>
                <a:gd name="T28" fmla="*/ 244 w 313"/>
                <a:gd name="T29" fmla="*/ 934 h 1007"/>
                <a:gd name="T30" fmla="*/ 240 w 313"/>
                <a:gd name="T31" fmla="*/ 956 h 1007"/>
                <a:gd name="T32" fmla="*/ 232 w 313"/>
                <a:gd name="T33" fmla="*/ 974 h 1007"/>
                <a:gd name="T34" fmla="*/ 223 w 313"/>
                <a:gd name="T35" fmla="*/ 987 h 1007"/>
                <a:gd name="T36" fmla="*/ 210 w 313"/>
                <a:gd name="T37" fmla="*/ 996 h 1007"/>
                <a:gd name="T38" fmla="*/ 195 w 313"/>
                <a:gd name="T39" fmla="*/ 1002 h 1007"/>
                <a:gd name="T40" fmla="*/ 177 w 313"/>
                <a:gd name="T41" fmla="*/ 1006 h 1007"/>
                <a:gd name="T42" fmla="*/ 157 w 313"/>
                <a:gd name="T43" fmla="*/ 1007 h 1007"/>
                <a:gd name="T44" fmla="*/ 137 w 313"/>
                <a:gd name="T45" fmla="*/ 1006 h 1007"/>
                <a:gd name="T46" fmla="*/ 118 w 313"/>
                <a:gd name="T47" fmla="*/ 1002 h 1007"/>
                <a:gd name="T48" fmla="*/ 104 w 313"/>
                <a:gd name="T49" fmla="*/ 996 h 1007"/>
                <a:gd name="T50" fmla="*/ 91 w 313"/>
                <a:gd name="T51" fmla="*/ 987 h 1007"/>
                <a:gd name="T52" fmla="*/ 81 w 313"/>
                <a:gd name="T53" fmla="*/ 974 h 1007"/>
                <a:gd name="T54" fmla="*/ 74 w 313"/>
                <a:gd name="T55" fmla="*/ 956 h 1007"/>
                <a:gd name="T56" fmla="*/ 70 w 313"/>
                <a:gd name="T57" fmla="*/ 934 h 1007"/>
                <a:gd name="T58" fmla="*/ 8 w 313"/>
                <a:gd name="T59" fmla="*/ 473 h 1007"/>
                <a:gd name="T60" fmla="*/ 5 w 313"/>
                <a:gd name="T61" fmla="*/ 442 h 1007"/>
                <a:gd name="T62" fmla="*/ 1 w 313"/>
                <a:gd name="T63" fmla="*/ 411 h 1007"/>
                <a:gd name="T64" fmla="*/ 0 w 313"/>
                <a:gd name="T65" fmla="*/ 380 h 1007"/>
                <a:gd name="T66" fmla="*/ 0 w 313"/>
                <a:gd name="T67" fmla="*/ 152 h 1007"/>
                <a:gd name="T68" fmla="*/ 3 w 313"/>
                <a:gd name="T69" fmla="*/ 120 h 1007"/>
                <a:gd name="T70" fmla="*/ 8 w 313"/>
                <a:gd name="T71" fmla="*/ 92 h 1007"/>
                <a:gd name="T72" fmla="*/ 18 w 313"/>
                <a:gd name="T73" fmla="*/ 68 h 1007"/>
                <a:gd name="T74" fmla="*/ 32 w 313"/>
                <a:gd name="T75" fmla="*/ 48 h 1007"/>
                <a:gd name="T76" fmla="*/ 50 w 313"/>
                <a:gd name="T77" fmla="*/ 31 h 1007"/>
                <a:gd name="T78" fmla="*/ 72 w 313"/>
                <a:gd name="T79" fmla="*/ 17 h 1007"/>
                <a:gd name="T80" fmla="*/ 97 w 313"/>
                <a:gd name="T81" fmla="*/ 7 h 1007"/>
                <a:gd name="T82" fmla="*/ 125 w 313"/>
                <a:gd name="T83" fmla="*/ 2 h 1007"/>
                <a:gd name="T84" fmla="*/ 157 w 313"/>
                <a:gd name="T85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3" h="1007">
                  <a:moveTo>
                    <a:pt x="157" y="0"/>
                  </a:moveTo>
                  <a:lnTo>
                    <a:pt x="189" y="2"/>
                  </a:lnTo>
                  <a:lnTo>
                    <a:pt x="216" y="7"/>
                  </a:lnTo>
                  <a:lnTo>
                    <a:pt x="242" y="17"/>
                  </a:lnTo>
                  <a:lnTo>
                    <a:pt x="263" y="31"/>
                  </a:lnTo>
                  <a:lnTo>
                    <a:pt x="281" y="48"/>
                  </a:lnTo>
                  <a:lnTo>
                    <a:pt x="295" y="68"/>
                  </a:lnTo>
                  <a:lnTo>
                    <a:pt x="306" y="92"/>
                  </a:lnTo>
                  <a:lnTo>
                    <a:pt x="311" y="120"/>
                  </a:lnTo>
                  <a:lnTo>
                    <a:pt x="313" y="152"/>
                  </a:lnTo>
                  <a:lnTo>
                    <a:pt x="313" y="380"/>
                  </a:lnTo>
                  <a:lnTo>
                    <a:pt x="312" y="411"/>
                  </a:lnTo>
                  <a:lnTo>
                    <a:pt x="309" y="442"/>
                  </a:lnTo>
                  <a:lnTo>
                    <a:pt x="306" y="473"/>
                  </a:lnTo>
                  <a:lnTo>
                    <a:pt x="244" y="934"/>
                  </a:lnTo>
                  <a:lnTo>
                    <a:pt x="240" y="956"/>
                  </a:lnTo>
                  <a:lnTo>
                    <a:pt x="232" y="974"/>
                  </a:lnTo>
                  <a:lnTo>
                    <a:pt x="223" y="987"/>
                  </a:lnTo>
                  <a:lnTo>
                    <a:pt x="210" y="996"/>
                  </a:lnTo>
                  <a:lnTo>
                    <a:pt x="195" y="1002"/>
                  </a:lnTo>
                  <a:lnTo>
                    <a:pt x="177" y="1006"/>
                  </a:lnTo>
                  <a:lnTo>
                    <a:pt x="157" y="1007"/>
                  </a:lnTo>
                  <a:lnTo>
                    <a:pt x="137" y="1006"/>
                  </a:lnTo>
                  <a:lnTo>
                    <a:pt x="118" y="1002"/>
                  </a:lnTo>
                  <a:lnTo>
                    <a:pt x="104" y="996"/>
                  </a:lnTo>
                  <a:lnTo>
                    <a:pt x="91" y="987"/>
                  </a:lnTo>
                  <a:lnTo>
                    <a:pt x="81" y="974"/>
                  </a:lnTo>
                  <a:lnTo>
                    <a:pt x="74" y="956"/>
                  </a:lnTo>
                  <a:lnTo>
                    <a:pt x="70" y="934"/>
                  </a:lnTo>
                  <a:lnTo>
                    <a:pt x="8" y="473"/>
                  </a:lnTo>
                  <a:lnTo>
                    <a:pt x="5" y="442"/>
                  </a:lnTo>
                  <a:lnTo>
                    <a:pt x="1" y="411"/>
                  </a:lnTo>
                  <a:lnTo>
                    <a:pt x="0" y="380"/>
                  </a:lnTo>
                  <a:lnTo>
                    <a:pt x="0" y="152"/>
                  </a:lnTo>
                  <a:lnTo>
                    <a:pt x="3" y="120"/>
                  </a:lnTo>
                  <a:lnTo>
                    <a:pt x="8" y="92"/>
                  </a:lnTo>
                  <a:lnTo>
                    <a:pt x="18" y="68"/>
                  </a:lnTo>
                  <a:lnTo>
                    <a:pt x="32" y="48"/>
                  </a:lnTo>
                  <a:lnTo>
                    <a:pt x="50" y="31"/>
                  </a:lnTo>
                  <a:lnTo>
                    <a:pt x="72" y="17"/>
                  </a:lnTo>
                  <a:lnTo>
                    <a:pt x="97" y="7"/>
                  </a:lnTo>
                  <a:lnTo>
                    <a:pt x="125" y="2"/>
                  </a:lnTo>
                  <a:lnTo>
                    <a:pt x="1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Freeform 38">
              <a:extLst>
                <a:ext uri="{FF2B5EF4-FFF2-40B4-BE49-F238E27FC236}">
                  <a16:creationId xmlns:a16="http://schemas.microsoft.com/office/drawing/2014/main" id="{30813B3B-5E37-A7B3-8DAA-F0A32E2AAB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1963" y="1538288"/>
              <a:ext cx="36512" cy="36513"/>
            </a:xfrm>
            <a:custGeom>
              <a:avLst/>
              <a:gdLst>
                <a:gd name="T0" fmla="*/ 163 w 326"/>
                <a:gd name="T1" fmla="*/ 0 h 323"/>
                <a:gd name="T2" fmla="*/ 196 w 326"/>
                <a:gd name="T3" fmla="*/ 4 h 323"/>
                <a:gd name="T4" fmla="*/ 226 w 326"/>
                <a:gd name="T5" fmla="*/ 13 h 323"/>
                <a:gd name="T6" fmla="*/ 253 w 326"/>
                <a:gd name="T7" fmla="*/ 28 h 323"/>
                <a:gd name="T8" fmla="*/ 278 w 326"/>
                <a:gd name="T9" fmla="*/ 47 h 323"/>
                <a:gd name="T10" fmla="*/ 298 w 326"/>
                <a:gd name="T11" fmla="*/ 71 h 323"/>
                <a:gd name="T12" fmla="*/ 313 w 326"/>
                <a:gd name="T13" fmla="*/ 99 h 323"/>
                <a:gd name="T14" fmla="*/ 322 w 326"/>
                <a:gd name="T15" fmla="*/ 129 h 323"/>
                <a:gd name="T16" fmla="*/ 326 w 326"/>
                <a:gd name="T17" fmla="*/ 161 h 323"/>
                <a:gd name="T18" fmla="*/ 322 w 326"/>
                <a:gd name="T19" fmla="*/ 194 h 323"/>
                <a:gd name="T20" fmla="*/ 313 w 326"/>
                <a:gd name="T21" fmla="*/ 225 h 323"/>
                <a:gd name="T22" fmla="*/ 298 w 326"/>
                <a:gd name="T23" fmla="*/ 252 h 323"/>
                <a:gd name="T24" fmla="*/ 278 w 326"/>
                <a:gd name="T25" fmla="*/ 275 h 323"/>
                <a:gd name="T26" fmla="*/ 253 w 326"/>
                <a:gd name="T27" fmla="*/ 295 h 323"/>
                <a:gd name="T28" fmla="*/ 226 w 326"/>
                <a:gd name="T29" fmla="*/ 310 h 323"/>
                <a:gd name="T30" fmla="*/ 196 w 326"/>
                <a:gd name="T31" fmla="*/ 320 h 323"/>
                <a:gd name="T32" fmla="*/ 163 w 326"/>
                <a:gd name="T33" fmla="*/ 323 h 323"/>
                <a:gd name="T34" fmla="*/ 130 w 326"/>
                <a:gd name="T35" fmla="*/ 320 h 323"/>
                <a:gd name="T36" fmla="*/ 100 w 326"/>
                <a:gd name="T37" fmla="*/ 310 h 323"/>
                <a:gd name="T38" fmla="*/ 72 w 326"/>
                <a:gd name="T39" fmla="*/ 295 h 323"/>
                <a:gd name="T40" fmla="*/ 48 w 326"/>
                <a:gd name="T41" fmla="*/ 275 h 323"/>
                <a:gd name="T42" fmla="*/ 28 w 326"/>
                <a:gd name="T43" fmla="*/ 252 h 323"/>
                <a:gd name="T44" fmla="*/ 13 w 326"/>
                <a:gd name="T45" fmla="*/ 225 h 323"/>
                <a:gd name="T46" fmla="*/ 3 w 326"/>
                <a:gd name="T47" fmla="*/ 194 h 323"/>
                <a:gd name="T48" fmla="*/ 0 w 326"/>
                <a:gd name="T49" fmla="*/ 161 h 323"/>
                <a:gd name="T50" fmla="*/ 3 w 326"/>
                <a:gd name="T51" fmla="*/ 129 h 323"/>
                <a:gd name="T52" fmla="*/ 13 w 326"/>
                <a:gd name="T53" fmla="*/ 99 h 323"/>
                <a:gd name="T54" fmla="*/ 28 w 326"/>
                <a:gd name="T55" fmla="*/ 71 h 323"/>
                <a:gd name="T56" fmla="*/ 48 w 326"/>
                <a:gd name="T57" fmla="*/ 47 h 323"/>
                <a:gd name="T58" fmla="*/ 72 w 326"/>
                <a:gd name="T59" fmla="*/ 28 h 323"/>
                <a:gd name="T60" fmla="*/ 100 w 326"/>
                <a:gd name="T61" fmla="*/ 13 h 323"/>
                <a:gd name="T62" fmla="*/ 130 w 326"/>
                <a:gd name="T63" fmla="*/ 4 h 323"/>
                <a:gd name="T64" fmla="*/ 163 w 326"/>
                <a:gd name="T65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6" h="323">
                  <a:moveTo>
                    <a:pt x="163" y="0"/>
                  </a:moveTo>
                  <a:lnTo>
                    <a:pt x="196" y="4"/>
                  </a:lnTo>
                  <a:lnTo>
                    <a:pt x="226" y="13"/>
                  </a:lnTo>
                  <a:lnTo>
                    <a:pt x="253" y="28"/>
                  </a:lnTo>
                  <a:lnTo>
                    <a:pt x="278" y="47"/>
                  </a:lnTo>
                  <a:lnTo>
                    <a:pt x="298" y="71"/>
                  </a:lnTo>
                  <a:lnTo>
                    <a:pt x="313" y="99"/>
                  </a:lnTo>
                  <a:lnTo>
                    <a:pt x="322" y="129"/>
                  </a:lnTo>
                  <a:lnTo>
                    <a:pt x="326" y="161"/>
                  </a:lnTo>
                  <a:lnTo>
                    <a:pt x="322" y="194"/>
                  </a:lnTo>
                  <a:lnTo>
                    <a:pt x="313" y="225"/>
                  </a:lnTo>
                  <a:lnTo>
                    <a:pt x="298" y="252"/>
                  </a:lnTo>
                  <a:lnTo>
                    <a:pt x="278" y="275"/>
                  </a:lnTo>
                  <a:lnTo>
                    <a:pt x="253" y="295"/>
                  </a:lnTo>
                  <a:lnTo>
                    <a:pt x="226" y="310"/>
                  </a:lnTo>
                  <a:lnTo>
                    <a:pt x="196" y="320"/>
                  </a:lnTo>
                  <a:lnTo>
                    <a:pt x="163" y="323"/>
                  </a:lnTo>
                  <a:lnTo>
                    <a:pt x="130" y="320"/>
                  </a:lnTo>
                  <a:lnTo>
                    <a:pt x="100" y="310"/>
                  </a:lnTo>
                  <a:lnTo>
                    <a:pt x="72" y="295"/>
                  </a:lnTo>
                  <a:lnTo>
                    <a:pt x="48" y="275"/>
                  </a:lnTo>
                  <a:lnTo>
                    <a:pt x="28" y="252"/>
                  </a:lnTo>
                  <a:lnTo>
                    <a:pt x="13" y="225"/>
                  </a:lnTo>
                  <a:lnTo>
                    <a:pt x="3" y="194"/>
                  </a:lnTo>
                  <a:lnTo>
                    <a:pt x="0" y="161"/>
                  </a:lnTo>
                  <a:lnTo>
                    <a:pt x="3" y="129"/>
                  </a:lnTo>
                  <a:lnTo>
                    <a:pt x="13" y="99"/>
                  </a:lnTo>
                  <a:lnTo>
                    <a:pt x="28" y="71"/>
                  </a:lnTo>
                  <a:lnTo>
                    <a:pt x="48" y="47"/>
                  </a:lnTo>
                  <a:lnTo>
                    <a:pt x="72" y="28"/>
                  </a:lnTo>
                  <a:lnTo>
                    <a:pt x="100" y="13"/>
                  </a:lnTo>
                  <a:lnTo>
                    <a:pt x="130" y="4"/>
                  </a:lnTo>
                  <a:lnTo>
                    <a:pt x="1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2" name="CuadroTexto 61">
            <a:extLst>
              <a:ext uri="{FF2B5EF4-FFF2-40B4-BE49-F238E27FC236}">
                <a16:creationId xmlns:a16="http://schemas.microsoft.com/office/drawing/2014/main" id="{13EC0234-A5B9-6C6A-7BCB-223622C5D9FF}"/>
              </a:ext>
            </a:extLst>
          </p:cNvPr>
          <p:cNvSpPr txBox="1"/>
          <p:nvPr/>
        </p:nvSpPr>
        <p:spPr>
          <a:xfrm>
            <a:off x="1132087" y="5110895"/>
            <a:ext cx="247315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3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Priorización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95A55134-7AC3-34B2-6AFF-E9F0A9F40DC8}"/>
              </a:ext>
            </a:extLst>
          </p:cNvPr>
          <p:cNvSpPr txBox="1"/>
          <p:nvPr/>
        </p:nvSpPr>
        <p:spPr>
          <a:xfrm>
            <a:off x="4859419" y="5110895"/>
            <a:ext cx="247315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3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Asignación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DDE47614-1385-2927-9A0D-374A6141479F}"/>
              </a:ext>
            </a:extLst>
          </p:cNvPr>
          <p:cNvSpPr txBox="1"/>
          <p:nvPr/>
        </p:nvSpPr>
        <p:spPr>
          <a:xfrm>
            <a:off x="8588528" y="5097302"/>
            <a:ext cx="247315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3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Distribución</a:t>
            </a: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DE4DA405-71E5-7AEB-8391-09E4F07E7B14}"/>
              </a:ext>
            </a:extLst>
          </p:cNvPr>
          <p:cNvSpPr/>
          <p:nvPr/>
        </p:nvSpPr>
        <p:spPr>
          <a:xfrm>
            <a:off x="102591" y="2119460"/>
            <a:ext cx="11938450" cy="3862240"/>
          </a:xfrm>
          <a:prstGeom prst="roundRect">
            <a:avLst/>
          </a:prstGeom>
          <a:solidFill>
            <a:schemeClr val="tx2">
              <a:lumMod val="60000"/>
              <a:lumOff val="40000"/>
              <a:alpha val="6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BCCDAA2-D81D-CCC7-F200-8199EC6F4C63}"/>
              </a:ext>
            </a:extLst>
          </p:cNvPr>
          <p:cNvSpPr txBox="1"/>
          <p:nvPr/>
        </p:nvSpPr>
        <p:spPr>
          <a:xfrm>
            <a:off x="2510026" y="3063978"/>
            <a:ext cx="71720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Procesamiento fuera de línea frente a tiempo real </a:t>
            </a:r>
            <a:endParaRPr lang="es-CR" sz="20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4514F23-A69E-5FA5-94DC-5B92A61A2C4A}"/>
              </a:ext>
            </a:extLst>
          </p:cNvPr>
          <p:cNvSpPr txBox="1"/>
          <p:nvPr/>
        </p:nvSpPr>
        <p:spPr>
          <a:xfrm>
            <a:off x="2482133" y="3591762"/>
            <a:ext cx="71720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Determinista frente a probabilista</a:t>
            </a:r>
            <a:endParaRPr lang="es-CR" sz="20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3F9001E1-21F3-5DC4-1F88-07FA41874933}"/>
              </a:ext>
            </a:extLst>
          </p:cNvPr>
          <p:cNvSpPr txBox="1"/>
          <p:nvPr/>
        </p:nvSpPr>
        <p:spPr>
          <a:xfrm>
            <a:off x="2488542" y="4117971"/>
            <a:ext cx="71720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Dominio del conocimiento frente a basados en datos</a:t>
            </a:r>
            <a:endParaRPr lang="es-CR" sz="20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597C16F6-0110-2D04-6B52-ACBA3C1162D8}"/>
              </a:ext>
            </a:extLst>
          </p:cNvPr>
          <p:cNvSpPr txBox="1"/>
          <p:nvPr/>
        </p:nvSpPr>
        <p:spPr>
          <a:xfrm>
            <a:off x="2507538" y="4601192"/>
            <a:ext cx="71720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Prescripción estática frente a dinámica </a:t>
            </a:r>
            <a:endParaRPr lang="es-CR" sz="20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79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CBA5B373-9231-7CA4-12F9-79D59829C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6869" y="6361914"/>
            <a:ext cx="978261" cy="360000"/>
          </a:xfrm>
          <a:prstGeom prst="rect">
            <a:avLst/>
          </a:prstGeom>
        </p:spPr>
      </p:pic>
      <p:pic>
        <p:nvPicPr>
          <p:cNvPr id="10" name="Imagen 9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8A20C02B-9DB2-AA3A-FC05-6CE59C8C5C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11" name="Imagen 10" descr="Icono&#10;&#10;Descripción generada automáticamente">
            <a:extLst>
              <a:ext uri="{FF2B5EF4-FFF2-40B4-BE49-F238E27FC236}">
                <a16:creationId xmlns:a16="http://schemas.microsoft.com/office/drawing/2014/main" id="{97D322D2-00D2-AC2A-C523-1151946880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pic>
        <p:nvPicPr>
          <p:cNvPr id="12" name="Imagen 11" descr="Diagrama&#10;&#10;Descripción generada automáticamente">
            <a:extLst>
              <a:ext uri="{FF2B5EF4-FFF2-40B4-BE49-F238E27FC236}">
                <a16:creationId xmlns:a16="http://schemas.microsoft.com/office/drawing/2014/main" id="{17ACA09C-4DDD-D267-AE0A-B99547DEF41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2057C14-0AF2-3354-58DC-212813CE96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7298" y="6384729"/>
            <a:ext cx="1848108" cy="314369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5F722A9F-9BF9-FFA3-5D13-1F8143CD2B8F}"/>
              </a:ext>
            </a:extLst>
          </p:cNvPr>
          <p:cNvSpPr txBox="1"/>
          <p:nvPr/>
        </p:nvSpPr>
        <p:spPr>
          <a:xfrm>
            <a:off x="8645406" y="6311080"/>
            <a:ext cx="2222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7"/>
              </a:rPr>
              <a:t>jacevedo@utn.ac.cr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 </a:t>
            </a:r>
          </a:p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8"/>
              </a:rPr>
              <a:t>jacevedo@grupoisua.com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2B0B664-DC64-0E65-5D4E-FCC0367C770A}"/>
              </a:ext>
            </a:extLst>
          </p:cNvPr>
          <p:cNvSpPr txBox="1"/>
          <p:nvPr/>
        </p:nvSpPr>
        <p:spPr>
          <a:xfrm>
            <a:off x="3433195" y="3075057"/>
            <a:ext cx="53256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R"/>
            </a:defPPr>
            <a:lvl1pPr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ctr"/>
            <a:r>
              <a:rPr lang="es-MX" dirty="0"/>
              <a:t>“Cambia antes que tengas que hacerlo” </a:t>
            </a:r>
          </a:p>
          <a:p>
            <a:pPr algn="r"/>
            <a:r>
              <a:rPr lang="es-MX" dirty="0"/>
              <a:t>Jack Welch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857650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AA0026E0-8D5E-6413-6987-F6D475B08CEF}"/>
              </a:ext>
            </a:extLst>
          </p:cNvPr>
          <p:cNvSpPr txBox="1"/>
          <p:nvPr/>
        </p:nvSpPr>
        <p:spPr>
          <a:xfrm>
            <a:off x="1056393" y="4529838"/>
            <a:ext cx="100792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3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Muchas gracias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BA5B373-9231-7CA4-12F9-79D59829C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6869" y="6361914"/>
            <a:ext cx="978261" cy="360000"/>
          </a:xfrm>
          <a:prstGeom prst="rect">
            <a:avLst/>
          </a:prstGeom>
        </p:spPr>
      </p:pic>
      <p:pic>
        <p:nvPicPr>
          <p:cNvPr id="10" name="Imagen 9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8A20C02B-9DB2-AA3A-FC05-6CE59C8C5C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11" name="Imagen 10" descr="Icono&#10;&#10;Descripción generada automáticamente">
            <a:extLst>
              <a:ext uri="{FF2B5EF4-FFF2-40B4-BE49-F238E27FC236}">
                <a16:creationId xmlns:a16="http://schemas.microsoft.com/office/drawing/2014/main" id="{97D322D2-00D2-AC2A-C523-1151946880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pic>
        <p:nvPicPr>
          <p:cNvPr id="12" name="Imagen 11" descr="Diagrama&#10;&#10;Descripción generada automáticamente">
            <a:extLst>
              <a:ext uri="{FF2B5EF4-FFF2-40B4-BE49-F238E27FC236}">
                <a16:creationId xmlns:a16="http://schemas.microsoft.com/office/drawing/2014/main" id="{17ACA09C-4DDD-D267-AE0A-B99547DEF41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2057C14-0AF2-3354-58DC-212813CE96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7298" y="6384729"/>
            <a:ext cx="1848108" cy="314369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5F722A9F-9BF9-FFA3-5D13-1F8143CD2B8F}"/>
              </a:ext>
            </a:extLst>
          </p:cNvPr>
          <p:cNvSpPr txBox="1"/>
          <p:nvPr/>
        </p:nvSpPr>
        <p:spPr>
          <a:xfrm>
            <a:off x="8645406" y="6311080"/>
            <a:ext cx="2222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7"/>
              </a:rPr>
              <a:t>jacevedo@utn.ac.cr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 </a:t>
            </a:r>
          </a:p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8"/>
              </a:rPr>
              <a:t>jacevedo@grupoisua.com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2B0B664-DC64-0E65-5D4E-FCC0367C770A}"/>
              </a:ext>
            </a:extLst>
          </p:cNvPr>
          <p:cNvSpPr txBox="1"/>
          <p:nvPr/>
        </p:nvSpPr>
        <p:spPr>
          <a:xfrm>
            <a:off x="4328059" y="3075057"/>
            <a:ext cx="3535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R"/>
            </a:defPPr>
            <a:lvl1pPr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ctr"/>
            <a:r>
              <a:rPr lang="es-MX" dirty="0"/>
              <a:t>“Solo sé que no sé nada” </a:t>
            </a:r>
          </a:p>
          <a:p>
            <a:pPr algn="r"/>
            <a:r>
              <a:rPr lang="es-MX" dirty="0"/>
              <a:t>Sócrates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281992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AA0026E0-8D5E-6413-6987-F6D475B08CEF}"/>
              </a:ext>
            </a:extLst>
          </p:cNvPr>
          <p:cNvSpPr txBox="1"/>
          <p:nvPr/>
        </p:nvSpPr>
        <p:spPr>
          <a:xfrm>
            <a:off x="1028499" y="1411574"/>
            <a:ext cx="10079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4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Agenda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2966ABB-51D6-CE13-2546-B4F5C281A25A}"/>
              </a:ext>
            </a:extLst>
          </p:cNvPr>
          <p:cNvSpPr txBox="1"/>
          <p:nvPr/>
        </p:nvSpPr>
        <p:spPr>
          <a:xfrm>
            <a:off x="1028500" y="3283783"/>
            <a:ext cx="48626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Madurez de los procesos de negocio. </a:t>
            </a:r>
            <a:endParaRPr lang="es-CR" sz="2000" b="1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BA5B373-9231-7CA4-12F9-79D59829C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6869" y="6361914"/>
            <a:ext cx="978261" cy="360000"/>
          </a:xfrm>
          <a:prstGeom prst="rect">
            <a:avLst/>
          </a:prstGeom>
        </p:spPr>
      </p:pic>
      <p:pic>
        <p:nvPicPr>
          <p:cNvPr id="10" name="Imagen 9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8A20C02B-9DB2-AA3A-FC05-6CE59C8C5C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11" name="Imagen 10" descr="Icono&#10;&#10;Descripción generada automáticamente">
            <a:extLst>
              <a:ext uri="{FF2B5EF4-FFF2-40B4-BE49-F238E27FC236}">
                <a16:creationId xmlns:a16="http://schemas.microsoft.com/office/drawing/2014/main" id="{97D322D2-00D2-AC2A-C523-1151946880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pic>
        <p:nvPicPr>
          <p:cNvPr id="12" name="Imagen 11" descr="Diagrama&#10;&#10;Descripción generada automáticamente">
            <a:extLst>
              <a:ext uri="{FF2B5EF4-FFF2-40B4-BE49-F238E27FC236}">
                <a16:creationId xmlns:a16="http://schemas.microsoft.com/office/drawing/2014/main" id="{17ACA09C-4DDD-D267-AE0A-B99547DEF41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2057C14-0AF2-3354-58DC-212813CE96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7298" y="6384729"/>
            <a:ext cx="1848108" cy="314369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7597ED96-E071-8241-0D63-AF00611F69E2}"/>
              </a:ext>
            </a:extLst>
          </p:cNvPr>
          <p:cNvSpPr txBox="1"/>
          <p:nvPr/>
        </p:nvSpPr>
        <p:spPr>
          <a:xfrm>
            <a:off x="8645406" y="6311080"/>
            <a:ext cx="2222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7"/>
              </a:rPr>
              <a:t>jacevedo@utn.ac.cr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 </a:t>
            </a:r>
          </a:p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8"/>
              </a:rPr>
              <a:t>jacevedo@grupoisua.com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D0D745F-EB04-7D35-3575-0B71B9E78904}"/>
              </a:ext>
            </a:extLst>
          </p:cNvPr>
          <p:cNvSpPr txBox="1"/>
          <p:nvPr/>
        </p:nvSpPr>
        <p:spPr>
          <a:xfrm>
            <a:off x="1028499" y="3753601"/>
            <a:ext cx="48626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Analítica empresarial.</a:t>
            </a:r>
            <a:endParaRPr lang="es-CR" sz="2000" b="1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8FD8C11-6129-B8A8-C151-06B86267A740}"/>
              </a:ext>
            </a:extLst>
          </p:cNvPr>
          <p:cNvSpPr txBox="1"/>
          <p:nvPr/>
        </p:nvSpPr>
        <p:spPr>
          <a:xfrm>
            <a:off x="1028498" y="4220562"/>
            <a:ext cx="48626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Hacia dónde con la prescripción.</a:t>
            </a:r>
            <a:endParaRPr lang="es-CR" sz="2000" b="1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8535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AA0026E0-8D5E-6413-6987-F6D475B08CEF}"/>
              </a:ext>
            </a:extLst>
          </p:cNvPr>
          <p:cNvSpPr txBox="1"/>
          <p:nvPr/>
        </p:nvSpPr>
        <p:spPr>
          <a:xfrm>
            <a:off x="1028499" y="1411574"/>
            <a:ext cx="10079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4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Agenda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2966ABB-51D6-CE13-2546-B4F5C281A25A}"/>
              </a:ext>
            </a:extLst>
          </p:cNvPr>
          <p:cNvSpPr txBox="1"/>
          <p:nvPr/>
        </p:nvSpPr>
        <p:spPr>
          <a:xfrm>
            <a:off x="1028500" y="3283783"/>
            <a:ext cx="48626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Madurez de los procesos de negocio. </a:t>
            </a:r>
            <a:endParaRPr lang="es-CR" sz="2000" b="1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BA5B373-9231-7CA4-12F9-79D59829C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6869" y="6361914"/>
            <a:ext cx="978261" cy="360000"/>
          </a:xfrm>
          <a:prstGeom prst="rect">
            <a:avLst/>
          </a:prstGeom>
        </p:spPr>
      </p:pic>
      <p:pic>
        <p:nvPicPr>
          <p:cNvPr id="10" name="Imagen 9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8A20C02B-9DB2-AA3A-FC05-6CE59C8C5C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11" name="Imagen 10" descr="Icono&#10;&#10;Descripción generada automáticamente">
            <a:extLst>
              <a:ext uri="{FF2B5EF4-FFF2-40B4-BE49-F238E27FC236}">
                <a16:creationId xmlns:a16="http://schemas.microsoft.com/office/drawing/2014/main" id="{97D322D2-00D2-AC2A-C523-1151946880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pic>
        <p:nvPicPr>
          <p:cNvPr id="12" name="Imagen 11" descr="Diagrama&#10;&#10;Descripción generada automáticamente">
            <a:extLst>
              <a:ext uri="{FF2B5EF4-FFF2-40B4-BE49-F238E27FC236}">
                <a16:creationId xmlns:a16="http://schemas.microsoft.com/office/drawing/2014/main" id="{17ACA09C-4DDD-D267-AE0A-B99547DEF41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2057C14-0AF2-3354-58DC-212813CE96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7298" y="6384729"/>
            <a:ext cx="1848108" cy="314369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7597ED96-E071-8241-0D63-AF00611F69E2}"/>
              </a:ext>
            </a:extLst>
          </p:cNvPr>
          <p:cNvSpPr txBox="1"/>
          <p:nvPr/>
        </p:nvSpPr>
        <p:spPr>
          <a:xfrm>
            <a:off x="8645406" y="6311080"/>
            <a:ext cx="2222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7"/>
              </a:rPr>
              <a:t>jacevedo@utn.ac.cr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 </a:t>
            </a:r>
          </a:p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8"/>
              </a:rPr>
              <a:t>jacevedo@grupoisua.com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D0D745F-EB04-7D35-3575-0B71B9E78904}"/>
              </a:ext>
            </a:extLst>
          </p:cNvPr>
          <p:cNvSpPr txBox="1"/>
          <p:nvPr/>
        </p:nvSpPr>
        <p:spPr>
          <a:xfrm>
            <a:off x="1028499" y="3753601"/>
            <a:ext cx="48626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>
                <a:solidFill>
                  <a:schemeClr val="bg1">
                    <a:lumMod val="85000"/>
                  </a:schemeClr>
                </a:solidFill>
                <a:latin typeface="Century Gothic" panose="020B0502020202020204" pitchFamily="34" charset="0"/>
              </a:rPr>
              <a:t>Analítica empresarial.</a:t>
            </a:r>
            <a:endParaRPr lang="es-CR" sz="2000" dirty="0">
              <a:solidFill>
                <a:schemeClr val="bg1">
                  <a:lumMod val="8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8FD8C11-6129-B8A8-C151-06B86267A740}"/>
              </a:ext>
            </a:extLst>
          </p:cNvPr>
          <p:cNvSpPr txBox="1"/>
          <p:nvPr/>
        </p:nvSpPr>
        <p:spPr>
          <a:xfrm>
            <a:off x="1028498" y="4220562"/>
            <a:ext cx="48626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>
                <a:solidFill>
                  <a:schemeClr val="bg1">
                    <a:lumMod val="85000"/>
                  </a:schemeClr>
                </a:solidFill>
                <a:latin typeface="Century Gothic" panose="020B0502020202020204" pitchFamily="34" charset="0"/>
              </a:rPr>
              <a:t>Hacia dónde con la prescripción.</a:t>
            </a:r>
            <a:endParaRPr lang="es-CR" sz="2000" dirty="0">
              <a:solidFill>
                <a:schemeClr val="bg1">
                  <a:lumMod val="8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6906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80" name="Vista general de diapositiva 79">
                <a:extLst>
                  <a:ext uri="{FF2B5EF4-FFF2-40B4-BE49-F238E27FC236}">
                    <a16:creationId xmlns:a16="http://schemas.microsoft.com/office/drawing/2014/main" id="{2C9C6A2C-856F-0334-7CBB-F1A54C5DBDE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41229859"/>
                  </p:ext>
                </p:extLst>
              </p:nvPr>
            </p:nvGraphicFramePr>
            <p:xfrm>
              <a:off x="271805" y="2477838"/>
              <a:ext cx="360000" cy="202500"/>
            </p:xfrm>
            <a:graphic>
              <a:graphicData uri="http://schemas.microsoft.com/office/powerpoint/2016/slidezoom">
                <pslz:sldZm>
                  <pslz:sldZmObj sldId="265" cId="3720558488">
                    <pslz:zmPr id="{590CD807-5F2C-4ED7-A612-95FBF79536D0}" returnToParent="0" transitionDur="1000">
                      <p166:blipFill xmlns:p166="http://schemas.microsoft.com/office/powerpoint/2016/6/main">
                        <a:blip r:embed="rId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60000" cy="2025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80" name="Vista general de diapositiva 79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id="{2C9C6A2C-856F-0334-7CBB-F1A54C5DBDE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1805" y="2477838"/>
                <a:ext cx="360000" cy="2025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p:pic>
        <p:nvPicPr>
          <p:cNvPr id="9" name="Imagen 8">
            <a:extLst>
              <a:ext uri="{FF2B5EF4-FFF2-40B4-BE49-F238E27FC236}">
                <a16:creationId xmlns:a16="http://schemas.microsoft.com/office/drawing/2014/main" id="{CBA5B373-9231-7CA4-12F9-79D59829C7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06869" y="6361914"/>
            <a:ext cx="978261" cy="360000"/>
          </a:xfrm>
          <a:prstGeom prst="rect">
            <a:avLst/>
          </a:prstGeom>
        </p:spPr>
      </p:pic>
      <p:pic>
        <p:nvPicPr>
          <p:cNvPr id="10" name="Imagen 9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8A20C02B-9DB2-AA3A-FC05-6CE59C8C5C5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11" name="Imagen 10" descr="Icono&#10;&#10;Descripción generada automáticamente">
            <a:extLst>
              <a:ext uri="{FF2B5EF4-FFF2-40B4-BE49-F238E27FC236}">
                <a16:creationId xmlns:a16="http://schemas.microsoft.com/office/drawing/2014/main" id="{97D322D2-00D2-AC2A-C523-11519468805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pic>
        <p:nvPicPr>
          <p:cNvPr id="12" name="Imagen 11" descr="Diagrama&#10;&#10;Descripción generada automáticamente">
            <a:extLst>
              <a:ext uri="{FF2B5EF4-FFF2-40B4-BE49-F238E27FC236}">
                <a16:creationId xmlns:a16="http://schemas.microsoft.com/office/drawing/2014/main" id="{17ACA09C-4DDD-D267-AE0A-B99547DEF41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2057C14-0AF2-3354-58DC-212813CE967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97298" y="6384729"/>
            <a:ext cx="1848108" cy="314369"/>
          </a:xfrm>
          <a:prstGeom prst="rect">
            <a:avLst/>
          </a:prstGeom>
        </p:spPr>
      </p:pic>
      <p:sp>
        <p:nvSpPr>
          <p:cNvPr id="36" name="CuadroTexto 35">
            <a:extLst>
              <a:ext uri="{FF2B5EF4-FFF2-40B4-BE49-F238E27FC236}">
                <a16:creationId xmlns:a16="http://schemas.microsoft.com/office/drawing/2014/main" id="{8B89AB11-7E4E-55A0-EBC4-12955F466500}"/>
              </a:ext>
            </a:extLst>
          </p:cNvPr>
          <p:cNvSpPr txBox="1"/>
          <p:nvPr/>
        </p:nvSpPr>
        <p:spPr>
          <a:xfrm>
            <a:off x="8645406" y="6311080"/>
            <a:ext cx="2222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10"/>
              </a:rPr>
              <a:t>jacevedo@utn.ac.cr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 </a:t>
            </a:r>
          </a:p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11"/>
              </a:rPr>
              <a:t>jacevedo@grupoisua.com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376B7AE-6C04-2612-B6C0-4ED48D4B7C1E}"/>
              </a:ext>
            </a:extLst>
          </p:cNvPr>
          <p:cNvSpPr txBox="1"/>
          <p:nvPr/>
        </p:nvSpPr>
        <p:spPr>
          <a:xfrm>
            <a:off x="1028499" y="1411574"/>
            <a:ext cx="10079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4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Madurez de los procesos de negocio</a:t>
            </a:r>
            <a:endParaRPr lang="es-CR" sz="20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4084C4AB-03FB-D067-5FEF-96FEE728B832}"/>
              </a:ext>
            </a:extLst>
          </p:cNvPr>
          <p:cNvSpPr txBox="1"/>
          <p:nvPr/>
        </p:nvSpPr>
        <p:spPr>
          <a:xfrm>
            <a:off x="102591" y="3171860"/>
            <a:ext cx="19728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12 sectores</a:t>
            </a:r>
          </a:p>
          <a:p>
            <a:pPr algn="ctr"/>
            <a:r>
              <a:rPr lang="es-C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de negocio</a:t>
            </a:r>
          </a:p>
        </p:txBody>
      </p:sp>
      <p:pic>
        <p:nvPicPr>
          <p:cNvPr id="58" name="Gráfico 57" descr="Diana con relleno sólido">
            <a:extLst>
              <a:ext uri="{FF2B5EF4-FFF2-40B4-BE49-F238E27FC236}">
                <a16:creationId xmlns:a16="http://schemas.microsoft.com/office/drawing/2014/main" id="{9A8B3AF6-0979-9EDC-1F47-79CEFEC3089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31805" y="2348353"/>
            <a:ext cx="914400" cy="914400"/>
          </a:xfrm>
          <a:prstGeom prst="rect">
            <a:avLst/>
          </a:prstGeom>
        </p:spPr>
      </p:pic>
      <p:sp>
        <p:nvSpPr>
          <p:cNvPr id="53" name="CuadroTexto 52">
            <a:extLst>
              <a:ext uri="{FF2B5EF4-FFF2-40B4-BE49-F238E27FC236}">
                <a16:creationId xmlns:a16="http://schemas.microsoft.com/office/drawing/2014/main" id="{36481DD4-4516-6212-261A-FE08F241B6DF}"/>
              </a:ext>
            </a:extLst>
          </p:cNvPr>
          <p:cNvSpPr txBox="1"/>
          <p:nvPr/>
        </p:nvSpPr>
        <p:spPr>
          <a:xfrm>
            <a:off x="46757" y="5051792"/>
            <a:ext cx="19728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13 clasificaciones</a:t>
            </a:r>
          </a:p>
          <a:p>
            <a:pPr algn="ctr"/>
            <a:r>
              <a:rPr lang="es-C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de procesos</a:t>
            </a:r>
          </a:p>
        </p:txBody>
      </p:sp>
      <p:pic>
        <p:nvPicPr>
          <p:cNvPr id="60" name="Gráfico 59" descr="Lista con relleno sólido">
            <a:extLst>
              <a:ext uri="{FF2B5EF4-FFF2-40B4-BE49-F238E27FC236}">
                <a16:creationId xmlns:a16="http://schemas.microsoft.com/office/drawing/2014/main" id="{FC6699D0-8512-6C9D-7DE1-BFD583DBEDC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01346" y="4180296"/>
            <a:ext cx="914400" cy="914400"/>
          </a:xfrm>
          <a:prstGeom prst="rect">
            <a:avLst/>
          </a:prstGeom>
        </p:spPr>
      </p:pic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82" name="Vista general de diapositiva 81">
                <a:extLst>
                  <a:ext uri="{FF2B5EF4-FFF2-40B4-BE49-F238E27FC236}">
                    <a16:creationId xmlns:a16="http://schemas.microsoft.com/office/drawing/2014/main" id="{E4FB6BC0-E70D-2C91-C3F5-C82ACFDB8BC8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439383273"/>
                  </p:ext>
                </p:extLst>
              </p:nvPr>
            </p:nvGraphicFramePr>
            <p:xfrm>
              <a:off x="1715419" y="5345176"/>
              <a:ext cx="360000" cy="202500"/>
            </p:xfrm>
            <a:graphic>
              <a:graphicData uri="http://schemas.microsoft.com/office/powerpoint/2016/slidezoom">
                <pslz:sldZm>
                  <pslz:sldZmObj sldId="266" cId="1658084445">
                    <pslz:zmPr id="{A0E5BA89-766E-4190-BD3F-5A07C9A3ADAB}" returnToParent="0" transitionDur="1000">
                      <p166:blipFill xmlns:p166="http://schemas.microsoft.com/office/powerpoint/2016/6/main">
                        <a:blip r:embed="rId16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60000" cy="2025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82" name="Vista general de diapositiva 81">
                <a:hlinkClick r:id="rId17" action="ppaction://hlinksldjump"/>
                <a:extLst>
                  <a:ext uri="{FF2B5EF4-FFF2-40B4-BE49-F238E27FC236}">
                    <a16:creationId xmlns:a16="http://schemas.microsoft.com/office/drawing/2014/main" id="{E4FB6BC0-E70D-2C91-C3F5-C82ACFDB8BC8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715419" y="5345176"/>
                <a:ext cx="360000" cy="2025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75192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AA0026E0-8D5E-6413-6987-F6D475B08CEF}"/>
              </a:ext>
            </a:extLst>
          </p:cNvPr>
          <p:cNvSpPr txBox="1"/>
          <p:nvPr/>
        </p:nvSpPr>
        <p:spPr>
          <a:xfrm>
            <a:off x="1028499" y="1411574"/>
            <a:ext cx="10079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4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12 sectores de negocio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BA5B373-9231-7CA4-12F9-79D59829C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6869" y="6361914"/>
            <a:ext cx="978261" cy="360000"/>
          </a:xfrm>
          <a:prstGeom prst="rect">
            <a:avLst/>
          </a:prstGeom>
        </p:spPr>
      </p:pic>
      <p:pic>
        <p:nvPicPr>
          <p:cNvPr id="10" name="Imagen 9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8A20C02B-9DB2-AA3A-FC05-6CE59C8C5C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11" name="Imagen 10" descr="Icono&#10;&#10;Descripción generada automáticamente">
            <a:extLst>
              <a:ext uri="{FF2B5EF4-FFF2-40B4-BE49-F238E27FC236}">
                <a16:creationId xmlns:a16="http://schemas.microsoft.com/office/drawing/2014/main" id="{97D322D2-00D2-AC2A-C523-1151946880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pic>
        <p:nvPicPr>
          <p:cNvPr id="12" name="Imagen 11" descr="Diagrama&#10;&#10;Descripción generada automáticamente">
            <a:extLst>
              <a:ext uri="{FF2B5EF4-FFF2-40B4-BE49-F238E27FC236}">
                <a16:creationId xmlns:a16="http://schemas.microsoft.com/office/drawing/2014/main" id="{17ACA09C-4DDD-D267-AE0A-B99547DEF41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2057C14-0AF2-3354-58DC-212813CE96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7298" y="6384729"/>
            <a:ext cx="1848108" cy="314369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D352DFDF-B366-C499-2331-112FF210E20D}"/>
              </a:ext>
            </a:extLst>
          </p:cNvPr>
          <p:cNvSpPr txBox="1"/>
          <p:nvPr/>
        </p:nvSpPr>
        <p:spPr>
          <a:xfrm>
            <a:off x="8645406" y="6311080"/>
            <a:ext cx="2222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7"/>
              </a:rPr>
              <a:t>jacevedo@utn.ac.cr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 </a:t>
            </a:r>
          </a:p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8"/>
              </a:rPr>
              <a:t>jacevedo@grupoisua.com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049EC453-A12B-9B7F-579D-F632B02200E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0"/>
            <a:ext cx="12246428" cy="6827655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55B025E6-1456-1195-BE98-B13F90CB5AF3}"/>
              </a:ext>
            </a:extLst>
          </p:cNvPr>
          <p:cNvSpPr/>
          <p:nvPr/>
        </p:nvSpPr>
        <p:spPr>
          <a:xfrm>
            <a:off x="167571" y="6361914"/>
            <a:ext cx="2232730" cy="33718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12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Fuente: https://finviz.com/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E21FE917-1EAA-5C54-FE34-6A8FA73660D9}"/>
              </a:ext>
            </a:extLst>
          </p:cNvPr>
          <p:cNvSpPr/>
          <p:nvPr/>
        </p:nvSpPr>
        <p:spPr>
          <a:xfrm>
            <a:off x="3175000" y="4330700"/>
            <a:ext cx="2641600" cy="496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dirty="0"/>
              <a:t>Administración pública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82394EE5-4179-000E-E7BD-FDB97CAC3E72}"/>
              </a:ext>
            </a:extLst>
          </p:cNvPr>
          <p:cNvSpPr/>
          <p:nvPr/>
        </p:nvSpPr>
        <p:spPr>
          <a:xfrm>
            <a:off x="5742212" y="4219100"/>
            <a:ext cx="417288" cy="360000"/>
          </a:xfrm>
          <a:prstGeom prst="ellipse">
            <a:avLst/>
          </a:prstGeom>
          <a:solidFill>
            <a:srgbClr val="1406D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800" b="1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72055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4C4A8689-8EBA-F575-1616-EAC5594C66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119"/>
            <a:ext cx="7353300" cy="6575761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2C6540C1-EA3E-FBDE-9B0C-C1293825B2B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86" t="3667" b="5022"/>
          <a:stretch/>
        </p:blipFill>
        <p:spPr>
          <a:xfrm>
            <a:off x="7353300" y="2830680"/>
            <a:ext cx="10223069" cy="3810000"/>
          </a:xfrm>
          <a:prstGeom prst="rect">
            <a:avLst/>
          </a:prstGeom>
        </p:spPr>
      </p:pic>
      <p:sp>
        <p:nvSpPr>
          <p:cNvPr id="18" name="Rectángulo 17">
            <a:extLst>
              <a:ext uri="{FF2B5EF4-FFF2-40B4-BE49-F238E27FC236}">
                <a16:creationId xmlns:a16="http://schemas.microsoft.com/office/drawing/2014/main" id="{673C00BD-6C42-E592-B708-F7CECF8AA144}"/>
              </a:ext>
            </a:extLst>
          </p:cNvPr>
          <p:cNvSpPr/>
          <p:nvPr/>
        </p:nvSpPr>
        <p:spPr>
          <a:xfrm>
            <a:off x="167570" y="6361914"/>
            <a:ext cx="2552770" cy="33718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12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Fuente: https://www.apqc.org/</a:t>
            </a: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D82C3FBA-5B60-5693-ED4A-0AF6D2625A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1593" y="807946"/>
            <a:ext cx="3077004" cy="933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084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CBA5B373-9231-7CA4-12F9-79D59829C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6869" y="6361914"/>
            <a:ext cx="978261" cy="360000"/>
          </a:xfrm>
          <a:prstGeom prst="rect">
            <a:avLst/>
          </a:prstGeom>
        </p:spPr>
      </p:pic>
      <p:pic>
        <p:nvPicPr>
          <p:cNvPr id="10" name="Imagen 9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8A20C02B-9DB2-AA3A-FC05-6CE59C8C5C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01" y="102681"/>
            <a:ext cx="1402597" cy="1080000"/>
          </a:xfrm>
          <a:prstGeom prst="rect">
            <a:avLst/>
          </a:prstGeom>
        </p:spPr>
      </p:pic>
      <p:pic>
        <p:nvPicPr>
          <p:cNvPr id="11" name="Imagen 10" descr="Icono&#10;&#10;Descripción generada automáticamente">
            <a:extLst>
              <a:ext uri="{FF2B5EF4-FFF2-40B4-BE49-F238E27FC236}">
                <a16:creationId xmlns:a16="http://schemas.microsoft.com/office/drawing/2014/main" id="{97D322D2-00D2-AC2A-C523-1151946880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855" y="102681"/>
            <a:ext cx="808643" cy="1080000"/>
          </a:xfrm>
          <a:prstGeom prst="rect">
            <a:avLst/>
          </a:prstGeom>
        </p:spPr>
      </p:pic>
      <p:pic>
        <p:nvPicPr>
          <p:cNvPr id="12" name="Imagen 11" descr="Diagrama&#10;&#10;Descripción generada automáticamente">
            <a:extLst>
              <a:ext uri="{FF2B5EF4-FFF2-40B4-BE49-F238E27FC236}">
                <a16:creationId xmlns:a16="http://schemas.microsoft.com/office/drawing/2014/main" id="{17ACA09C-4DDD-D267-AE0A-B99547DEF41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9" t="18258" r="7038" b="24196"/>
          <a:stretch/>
        </p:blipFill>
        <p:spPr bwMode="auto">
          <a:xfrm>
            <a:off x="9825108" y="102681"/>
            <a:ext cx="2147037" cy="10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2057C14-0AF2-3354-58DC-212813CE96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7298" y="6384729"/>
            <a:ext cx="1848108" cy="314369"/>
          </a:xfrm>
          <a:prstGeom prst="rect">
            <a:avLst/>
          </a:prstGeom>
        </p:spPr>
      </p:pic>
      <p:sp>
        <p:nvSpPr>
          <p:cNvPr id="2" name="Freeform: Shape 2">
            <a:extLst>
              <a:ext uri="{FF2B5EF4-FFF2-40B4-BE49-F238E27FC236}">
                <a16:creationId xmlns:a16="http://schemas.microsoft.com/office/drawing/2014/main" id="{C741267A-73B9-30AF-E3D2-EBF5A2B23A74}"/>
              </a:ext>
            </a:extLst>
          </p:cNvPr>
          <p:cNvSpPr/>
          <p:nvPr/>
        </p:nvSpPr>
        <p:spPr>
          <a:xfrm>
            <a:off x="2070471" y="2840236"/>
            <a:ext cx="7512221" cy="2425650"/>
          </a:xfrm>
          <a:custGeom>
            <a:avLst/>
            <a:gdLst>
              <a:gd name="connsiteX0" fmla="*/ 6815889 w 7512221"/>
              <a:gd name="connsiteY0" fmla="*/ 123 h 2425650"/>
              <a:gd name="connsiteX1" fmla="*/ 6145485 w 7512221"/>
              <a:gd name="connsiteY1" fmla="*/ 675202 h 2425650"/>
              <a:gd name="connsiteX2" fmla="*/ 6179865 w 7512221"/>
              <a:gd name="connsiteY2" fmla="*/ 897145 h 2425650"/>
              <a:gd name="connsiteX3" fmla="*/ 6122345 w 7512221"/>
              <a:gd name="connsiteY3" fmla="*/ 1105878 h 2425650"/>
              <a:gd name="connsiteX4" fmla="*/ 6122345 w 7512221"/>
              <a:gd name="connsiteY4" fmla="*/ 1105878 h 2425650"/>
              <a:gd name="connsiteX5" fmla="*/ 5906150 w 7512221"/>
              <a:gd name="connsiteY5" fmla="*/ 1131639 h 2425650"/>
              <a:gd name="connsiteX6" fmla="*/ 5691938 w 7512221"/>
              <a:gd name="connsiteY6" fmla="*/ 1065585 h 2425650"/>
              <a:gd name="connsiteX7" fmla="*/ 5689955 w 7512221"/>
              <a:gd name="connsiteY7" fmla="*/ 1065585 h 2425650"/>
              <a:gd name="connsiteX8" fmla="*/ 5662848 w 7512221"/>
              <a:gd name="connsiteY8" fmla="*/ 1062282 h 2425650"/>
              <a:gd name="connsiteX9" fmla="*/ 5657559 w 7512221"/>
              <a:gd name="connsiteY9" fmla="*/ 1061621 h 2425650"/>
              <a:gd name="connsiteX10" fmla="*/ 5650286 w 7512221"/>
              <a:gd name="connsiteY10" fmla="*/ 1060961 h 2425650"/>
              <a:gd name="connsiteX11" fmla="*/ 5638385 w 7512221"/>
              <a:gd name="connsiteY11" fmla="*/ 1060300 h 2425650"/>
              <a:gd name="connsiteX12" fmla="*/ 5631113 w 7512221"/>
              <a:gd name="connsiteY12" fmla="*/ 1059640 h 2425650"/>
              <a:gd name="connsiteX13" fmla="*/ 5618551 w 7512221"/>
              <a:gd name="connsiteY13" fmla="*/ 1058979 h 2425650"/>
              <a:gd name="connsiteX14" fmla="*/ 5611278 w 7512221"/>
              <a:gd name="connsiteY14" fmla="*/ 1058979 h 2425650"/>
              <a:gd name="connsiteX15" fmla="*/ 5606651 w 7512221"/>
              <a:gd name="connsiteY15" fmla="*/ 1058979 h 2425650"/>
              <a:gd name="connsiteX16" fmla="*/ 5600039 w 7512221"/>
              <a:gd name="connsiteY16" fmla="*/ 1058979 h 2425650"/>
              <a:gd name="connsiteX17" fmla="*/ 5593428 w 7512221"/>
              <a:gd name="connsiteY17" fmla="*/ 1058979 h 2425650"/>
              <a:gd name="connsiteX18" fmla="*/ 5588799 w 7512221"/>
              <a:gd name="connsiteY18" fmla="*/ 1058979 h 2425650"/>
              <a:gd name="connsiteX19" fmla="*/ 5581527 w 7512221"/>
              <a:gd name="connsiteY19" fmla="*/ 1058979 h 2425650"/>
              <a:gd name="connsiteX20" fmla="*/ 5568965 w 7512221"/>
              <a:gd name="connsiteY20" fmla="*/ 1059640 h 2425650"/>
              <a:gd name="connsiteX21" fmla="*/ 5561692 w 7512221"/>
              <a:gd name="connsiteY21" fmla="*/ 1060300 h 2425650"/>
              <a:gd name="connsiteX22" fmla="*/ 5549792 w 7512221"/>
              <a:gd name="connsiteY22" fmla="*/ 1060961 h 2425650"/>
              <a:gd name="connsiteX23" fmla="*/ 5542519 w 7512221"/>
              <a:gd name="connsiteY23" fmla="*/ 1061621 h 2425650"/>
              <a:gd name="connsiteX24" fmla="*/ 5537230 w 7512221"/>
              <a:gd name="connsiteY24" fmla="*/ 1062282 h 2425650"/>
              <a:gd name="connsiteX25" fmla="*/ 5510123 w 7512221"/>
              <a:gd name="connsiteY25" fmla="*/ 1065585 h 2425650"/>
              <a:gd name="connsiteX26" fmla="*/ 5508139 w 7512221"/>
              <a:gd name="connsiteY26" fmla="*/ 1065585 h 2425650"/>
              <a:gd name="connsiteX27" fmla="*/ 5293928 w 7512221"/>
              <a:gd name="connsiteY27" fmla="*/ 1131639 h 2425650"/>
              <a:gd name="connsiteX28" fmla="*/ 5077733 w 7512221"/>
              <a:gd name="connsiteY28" fmla="*/ 1105878 h 2425650"/>
              <a:gd name="connsiteX29" fmla="*/ 5077733 w 7512221"/>
              <a:gd name="connsiteY29" fmla="*/ 1105878 h 2425650"/>
              <a:gd name="connsiteX30" fmla="*/ 5020213 w 7512221"/>
              <a:gd name="connsiteY30" fmla="*/ 897145 h 2425650"/>
              <a:gd name="connsiteX31" fmla="*/ 5037403 w 7512221"/>
              <a:gd name="connsiteY31" fmla="*/ 833733 h 2425650"/>
              <a:gd name="connsiteX32" fmla="*/ 5039386 w 7512221"/>
              <a:gd name="connsiteY32" fmla="*/ 826467 h 2425650"/>
              <a:gd name="connsiteX33" fmla="*/ 5042692 w 7512221"/>
              <a:gd name="connsiteY33" fmla="*/ 810614 h 2425650"/>
              <a:gd name="connsiteX34" fmla="*/ 5045997 w 7512221"/>
              <a:gd name="connsiteY34" fmla="*/ 793439 h 2425650"/>
              <a:gd name="connsiteX35" fmla="*/ 5047320 w 7512221"/>
              <a:gd name="connsiteY35" fmla="*/ 785513 h 2425650"/>
              <a:gd name="connsiteX36" fmla="*/ 5050626 w 7512221"/>
              <a:gd name="connsiteY36" fmla="*/ 762394 h 2425650"/>
              <a:gd name="connsiteX37" fmla="*/ 5051287 w 7512221"/>
              <a:gd name="connsiteY37" fmla="*/ 759091 h 2425650"/>
              <a:gd name="connsiteX38" fmla="*/ 5055254 w 7512221"/>
              <a:gd name="connsiteY38" fmla="*/ 705587 h 2425650"/>
              <a:gd name="connsiteX39" fmla="*/ 5055254 w 7512221"/>
              <a:gd name="connsiteY39" fmla="*/ 703605 h 2425650"/>
              <a:gd name="connsiteX40" fmla="*/ 5055254 w 7512221"/>
              <a:gd name="connsiteY40" fmla="*/ 697000 h 2425650"/>
              <a:gd name="connsiteX41" fmla="*/ 5055254 w 7512221"/>
              <a:gd name="connsiteY41" fmla="*/ 675862 h 2425650"/>
              <a:gd name="connsiteX42" fmla="*/ 5055254 w 7512221"/>
              <a:gd name="connsiteY42" fmla="*/ 675862 h 2425650"/>
              <a:gd name="connsiteX43" fmla="*/ 5055254 w 7512221"/>
              <a:gd name="connsiteY43" fmla="*/ 674541 h 2425650"/>
              <a:gd name="connsiteX44" fmla="*/ 4452949 w 7512221"/>
              <a:gd name="connsiteY44" fmla="*/ 5407 h 2425650"/>
              <a:gd name="connsiteX45" fmla="*/ 4452288 w 7512221"/>
              <a:gd name="connsiteY45" fmla="*/ 5407 h 2425650"/>
              <a:gd name="connsiteX46" fmla="*/ 4438404 w 7512221"/>
              <a:gd name="connsiteY46" fmla="*/ 4086 h 2425650"/>
              <a:gd name="connsiteX47" fmla="*/ 4433775 w 7512221"/>
              <a:gd name="connsiteY47" fmla="*/ 3426 h 2425650"/>
              <a:gd name="connsiteX48" fmla="*/ 4422536 w 7512221"/>
              <a:gd name="connsiteY48" fmla="*/ 2765 h 2425650"/>
              <a:gd name="connsiteX49" fmla="*/ 4415263 w 7512221"/>
              <a:gd name="connsiteY49" fmla="*/ 2105 h 2425650"/>
              <a:gd name="connsiteX50" fmla="*/ 4406007 w 7512221"/>
              <a:gd name="connsiteY50" fmla="*/ 1444 h 2425650"/>
              <a:gd name="connsiteX51" fmla="*/ 4397412 w 7512221"/>
              <a:gd name="connsiteY51" fmla="*/ 783 h 2425650"/>
              <a:gd name="connsiteX52" fmla="*/ 4388818 w 7512221"/>
              <a:gd name="connsiteY52" fmla="*/ 783 h 2425650"/>
              <a:gd name="connsiteX53" fmla="*/ 4383528 w 7512221"/>
              <a:gd name="connsiteY53" fmla="*/ 783 h 2425650"/>
              <a:gd name="connsiteX54" fmla="*/ 4379561 w 7512221"/>
              <a:gd name="connsiteY54" fmla="*/ 783 h 2425650"/>
              <a:gd name="connsiteX55" fmla="*/ 4370306 w 7512221"/>
              <a:gd name="connsiteY55" fmla="*/ 783 h 2425650"/>
              <a:gd name="connsiteX56" fmla="*/ 4361049 w 7512221"/>
              <a:gd name="connsiteY56" fmla="*/ 783 h 2425650"/>
              <a:gd name="connsiteX57" fmla="*/ 4357083 w 7512221"/>
              <a:gd name="connsiteY57" fmla="*/ 783 h 2425650"/>
              <a:gd name="connsiteX58" fmla="*/ 4351793 w 7512221"/>
              <a:gd name="connsiteY58" fmla="*/ 783 h 2425650"/>
              <a:gd name="connsiteX59" fmla="*/ 4343198 w 7512221"/>
              <a:gd name="connsiteY59" fmla="*/ 783 h 2425650"/>
              <a:gd name="connsiteX60" fmla="*/ 4334603 w 7512221"/>
              <a:gd name="connsiteY60" fmla="*/ 1444 h 2425650"/>
              <a:gd name="connsiteX61" fmla="*/ 4325347 w 7512221"/>
              <a:gd name="connsiteY61" fmla="*/ 2105 h 2425650"/>
              <a:gd name="connsiteX62" fmla="*/ 4318075 w 7512221"/>
              <a:gd name="connsiteY62" fmla="*/ 2765 h 2425650"/>
              <a:gd name="connsiteX63" fmla="*/ 4306835 w 7512221"/>
              <a:gd name="connsiteY63" fmla="*/ 3426 h 2425650"/>
              <a:gd name="connsiteX64" fmla="*/ 4302207 w 7512221"/>
              <a:gd name="connsiteY64" fmla="*/ 4086 h 2425650"/>
              <a:gd name="connsiteX65" fmla="*/ 4288323 w 7512221"/>
              <a:gd name="connsiteY65" fmla="*/ 5407 h 2425650"/>
              <a:gd name="connsiteX66" fmla="*/ 4287662 w 7512221"/>
              <a:gd name="connsiteY66" fmla="*/ 5407 h 2425650"/>
              <a:gd name="connsiteX67" fmla="*/ 3685357 w 7512221"/>
              <a:gd name="connsiteY67" fmla="*/ 674541 h 2425650"/>
              <a:gd name="connsiteX68" fmla="*/ 3685357 w 7512221"/>
              <a:gd name="connsiteY68" fmla="*/ 675862 h 2425650"/>
              <a:gd name="connsiteX69" fmla="*/ 3685357 w 7512221"/>
              <a:gd name="connsiteY69" fmla="*/ 675862 h 2425650"/>
              <a:gd name="connsiteX70" fmla="*/ 3685357 w 7512221"/>
              <a:gd name="connsiteY70" fmla="*/ 697000 h 2425650"/>
              <a:gd name="connsiteX71" fmla="*/ 3685357 w 7512221"/>
              <a:gd name="connsiteY71" fmla="*/ 703605 h 2425650"/>
              <a:gd name="connsiteX72" fmla="*/ 3685357 w 7512221"/>
              <a:gd name="connsiteY72" fmla="*/ 705587 h 2425650"/>
              <a:gd name="connsiteX73" fmla="*/ 3689324 w 7512221"/>
              <a:gd name="connsiteY73" fmla="*/ 759091 h 2425650"/>
              <a:gd name="connsiteX74" fmla="*/ 3689985 w 7512221"/>
              <a:gd name="connsiteY74" fmla="*/ 762394 h 2425650"/>
              <a:gd name="connsiteX75" fmla="*/ 3693291 w 7512221"/>
              <a:gd name="connsiteY75" fmla="*/ 785513 h 2425650"/>
              <a:gd name="connsiteX76" fmla="*/ 3694613 w 7512221"/>
              <a:gd name="connsiteY76" fmla="*/ 793439 h 2425650"/>
              <a:gd name="connsiteX77" fmla="*/ 3697919 w 7512221"/>
              <a:gd name="connsiteY77" fmla="*/ 810614 h 2425650"/>
              <a:gd name="connsiteX78" fmla="*/ 3701224 w 7512221"/>
              <a:gd name="connsiteY78" fmla="*/ 826467 h 2425650"/>
              <a:gd name="connsiteX79" fmla="*/ 3702547 w 7512221"/>
              <a:gd name="connsiteY79" fmla="*/ 833733 h 2425650"/>
              <a:gd name="connsiteX80" fmla="*/ 3719737 w 7512221"/>
              <a:gd name="connsiteY80" fmla="*/ 897145 h 2425650"/>
              <a:gd name="connsiteX81" fmla="*/ 3662217 w 7512221"/>
              <a:gd name="connsiteY81" fmla="*/ 1105878 h 2425650"/>
              <a:gd name="connsiteX82" fmla="*/ 3662217 w 7512221"/>
              <a:gd name="connsiteY82" fmla="*/ 1105878 h 2425650"/>
              <a:gd name="connsiteX83" fmla="*/ 3446021 w 7512221"/>
              <a:gd name="connsiteY83" fmla="*/ 1131639 h 2425650"/>
              <a:gd name="connsiteX84" fmla="*/ 3266851 w 7512221"/>
              <a:gd name="connsiteY84" fmla="*/ 1071530 h 2425650"/>
              <a:gd name="connsiteX85" fmla="*/ 3263545 w 7512221"/>
              <a:gd name="connsiteY85" fmla="*/ 1070869 h 2425650"/>
              <a:gd name="connsiteX86" fmla="*/ 3251644 w 7512221"/>
              <a:gd name="connsiteY86" fmla="*/ 1068887 h 2425650"/>
              <a:gd name="connsiteX87" fmla="*/ 3243711 w 7512221"/>
              <a:gd name="connsiteY87" fmla="*/ 1067566 h 2425650"/>
              <a:gd name="connsiteX88" fmla="*/ 3233793 w 7512221"/>
              <a:gd name="connsiteY88" fmla="*/ 1066245 h 2425650"/>
              <a:gd name="connsiteX89" fmla="*/ 3221231 w 7512221"/>
              <a:gd name="connsiteY89" fmla="*/ 1064924 h 2425650"/>
              <a:gd name="connsiteX90" fmla="*/ 3215942 w 7512221"/>
              <a:gd name="connsiteY90" fmla="*/ 1064264 h 2425650"/>
              <a:gd name="connsiteX91" fmla="*/ 3196769 w 7512221"/>
              <a:gd name="connsiteY91" fmla="*/ 1062282 h 2425650"/>
              <a:gd name="connsiteX92" fmla="*/ 3194125 w 7512221"/>
              <a:gd name="connsiteY92" fmla="*/ 1062282 h 2425650"/>
              <a:gd name="connsiteX93" fmla="*/ 3176935 w 7512221"/>
              <a:gd name="connsiteY93" fmla="*/ 1060961 h 2425650"/>
              <a:gd name="connsiteX94" fmla="*/ 3171645 w 7512221"/>
              <a:gd name="connsiteY94" fmla="*/ 1060961 h 2425650"/>
              <a:gd name="connsiteX95" fmla="*/ 3157101 w 7512221"/>
              <a:gd name="connsiteY95" fmla="*/ 1060300 h 2425650"/>
              <a:gd name="connsiteX96" fmla="*/ 3151150 w 7512221"/>
              <a:gd name="connsiteY96" fmla="*/ 1060300 h 2425650"/>
              <a:gd name="connsiteX97" fmla="*/ 3145861 w 7512221"/>
              <a:gd name="connsiteY97" fmla="*/ 1060300 h 2425650"/>
              <a:gd name="connsiteX98" fmla="*/ 3139249 w 7512221"/>
              <a:gd name="connsiteY98" fmla="*/ 1060300 h 2425650"/>
              <a:gd name="connsiteX99" fmla="*/ 3132638 w 7512221"/>
              <a:gd name="connsiteY99" fmla="*/ 1060300 h 2425650"/>
              <a:gd name="connsiteX100" fmla="*/ 3127349 w 7512221"/>
              <a:gd name="connsiteY100" fmla="*/ 1060300 h 2425650"/>
              <a:gd name="connsiteX101" fmla="*/ 3121398 w 7512221"/>
              <a:gd name="connsiteY101" fmla="*/ 1060300 h 2425650"/>
              <a:gd name="connsiteX102" fmla="*/ 3106853 w 7512221"/>
              <a:gd name="connsiteY102" fmla="*/ 1060961 h 2425650"/>
              <a:gd name="connsiteX103" fmla="*/ 3101564 w 7512221"/>
              <a:gd name="connsiteY103" fmla="*/ 1060961 h 2425650"/>
              <a:gd name="connsiteX104" fmla="*/ 3084374 w 7512221"/>
              <a:gd name="connsiteY104" fmla="*/ 1062282 h 2425650"/>
              <a:gd name="connsiteX105" fmla="*/ 3081730 w 7512221"/>
              <a:gd name="connsiteY105" fmla="*/ 1062282 h 2425650"/>
              <a:gd name="connsiteX106" fmla="*/ 3062556 w 7512221"/>
              <a:gd name="connsiteY106" fmla="*/ 1064264 h 2425650"/>
              <a:gd name="connsiteX107" fmla="*/ 3057267 w 7512221"/>
              <a:gd name="connsiteY107" fmla="*/ 1064924 h 2425650"/>
              <a:gd name="connsiteX108" fmla="*/ 3044706 w 7512221"/>
              <a:gd name="connsiteY108" fmla="*/ 1066245 h 2425650"/>
              <a:gd name="connsiteX109" fmla="*/ 3034788 w 7512221"/>
              <a:gd name="connsiteY109" fmla="*/ 1067566 h 2425650"/>
              <a:gd name="connsiteX110" fmla="*/ 3026854 w 7512221"/>
              <a:gd name="connsiteY110" fmla="*/ 1068887 h 2425650"/>
              <a:gd name="connsiteX111" fmla="*/ 3014954 w 7512221"/>
              <a:gd name="connsiteY111" fmla="*/ 1070869 h 2425650"/>
              <a:gd name="connsiteX112" fmla="*/ 3011648 w 7512221"/>
              <a:gd name="connsiteY112" fmla="*/ 1071530 h 2425650"/>
              <a:gd name="connsiteX113" fmla="*/ 2832477 w 7512221"/>
              <a:gd name="connsiteY113" fmla="*/ 1131639 h 2425650"/>
              <a:gd name="connsiteX114" fmla="*/ 2616282 w 7512221"/>
              <a:gd name="connsiteY114" fmla="*/ 1105878 h 2425650"/>
              <a:gd name="connsiteX115" fmla="*/ 2616282 w 7512221"/>
              <a:gd name="connsiteY115" fmla="*/ 1105878 h 2425650"/>
              <a:gd name="connsiteX116" fmla="*/ 2558762 w 7512221"/>
              <a:gd name="connsiteY116" fmla="*/ 897145 h 2425650"/>
              <a:gd name="connsiteX117" fmla="*/ 2593142 w 7512221"/>
              <a:gd name="connsiteY117" fmla="*/ 675202 h 2425650"/>
              <a:gd name="connsiteX118" fmla="*/ 2559423 w 7512221"/>
              <a:gd name="connsiteY118" fmla="*/ 471753 h 2425650"/>
              <a:gd name="connsiteX119" fmla="*/ 2559423 w 7512221"/>
              <a:gd name="connsiteY119" fmla="*/ 471093 h 2425650"/>
              <a:gd name="connsiteX120" fmla="*/ 2554795 w 7512221"/>
              <a:gd name="connsiteY120" fmla="*/ 458542 h 2425650"/>
              <a:gd name="connsiteX121" fmla="*/ 2551490 w 7512221"/>
              <a:gd name="connsiteY121" fmla="*/ 449295 h 2425650"/>
              <a:gd name="connsiteX122" fmla="*/ 2550167 w 7512221"/>
              <a:gd name="connsiteY122" fmla="*/ 445992 h 2425650"/>
              <a:gd name="connsiteX123" fmla="*/ 2027200 w 7512221"/>
              <a:gd name="connsiteY123" fmla="*/ 11352 h 2425650"/>
              <a:gd name="connsiteX124" fmla="*/ 2023233 w 7512221"/>
              <a:gd name="connsiteY124" fmla="*/ 10692 h 2425650"/>
              <a:gd name="connsiteX125" fmla="*/ 2013316 w 7512221"/>
              <a:gd name="connsiteY125" fmla="*/ 9371 h 2425650"/>
              <a:gd name="connsiteX126" fmla="*/ 2005382 w 7512221"/>
              <a:gd name="connsiteY126" fmla="*/ 8050 h 2425650"/>
              <a:gd name="connsiteX127" fmla="*/ 1998110 w 7512221"/>
              <a:gd name="connsiteY127" fmla="*/ 7389 h 2425650"/>
              <a:gd name="connsiteX128" fmla="*/ 1987531 w 7512221"/>
              <a:gd name="connsiteY128" fmla="*/ 6068 h 2425650"/>
              <a:gd name="connsiteX129" fmla="*/ 1981581 w 7512221"/>
              <a:gd name="connsiteY129" fmla="*/ 5407 h 2425650"/>
              <a:gd name="connsiteX130" fmla="*/ 1969680 w 7512221"/>
              <a:gd name="connsiteY130" fmla="*/ 4086 h 2425650"/>
              <a:gd name="connsiteX131" fmla="*/ 1964391 w 7512221"/>
              <a:gd name="connsiteY131" fmla="*/ 3426 h 2425650"/>
              <a:gd name="connsiteX132" fmla="*/ 1951829 w 7512221"/>
              <a:gd name="connsiteY132" fmla="*/ 2765 h 2425650"/>
              <a:gd name="connsiteX133" fmla="*/ 1946540 w 7512221"/>
              <a:gd name="connsiteY133" fmla="*/ 2765 h 2425650"/>
              <a:gd name="connsiteX134" fmla="*/ 1934639 w 7512221"/>
              <a:gd name="connsiteY134" fmla="*/ 2105 h 2425650"/>
              <a:gd name="connsiteX135" fmla="*/ 1928689 w 7512221"/>
              <a:gd name="connsiteY135" fmla="*/ 2105 h 2425650"/>
              <a:gd name="connsiteX136" fmla="*/ 1922739 w 7512221"/>
              <a:gd name="connsiteY136" fmla="*/ 2105 h 2425650"/>
              <a:gd name="connsiteX137" fmla="*/ 1918111 w 7512221"/>
              <a:gd name="connsiteY137" fmla="*/ 2105 h 2425650"/>
              <a:gd name="connsiteX138" fmla="*/ 1909516 w 7512221"/>
              <a:gd name="connsiteY138" fmla="*/ 2105 h 2425650"/>
              <a:gd name="connsiteX139" fmla="*/ 1900921 w 7512221"/>
              <a:gd name="connsiteY139" fmla="*/ 2105 h 2425650"/>
              <a:gd name="connsiteX140" fmla="*/ 1896293 w 7512221"/>
              <a:gd name="connsiteY140" fmla="*/ 2105 h 2425650"/>
              <a:gd name="connsiteX141" fmla="*/ 1890342 w 7512221"/>
              <a:gd name="connsiteY141" fmla="*/ 2105 h 2425650"/>
              <a:gd name="connsiteX142" fmla="*/ 1884392 w 7512221"/>
              <a:gd name="connsiteY142" fmla="*/ 2105 h 2425650"/>
              <a:gd name="connsiteX143" fmla="*/ 1872492 w 7512221"/>
              <a:gd name="connsiteY143" fmla="*/ 2765 h 2425650"/>
              <a:gd name="connsiteX144" fmla="*/ 1867202 w 7512221"/>
              <a:gd name="connsiteY144" fmla="*/ 2765 h 2425650"/>
              <a:gd name="connsiteX145" fmla="*/ 1854641 w 7512221"/>
              <a:gd name="connsiteY145" fmla="*/ 3426 h 2425650"/>
              <a:gd name="connsiteX146" fmla="*/ 1849351 w 7512221"/>
              <a:gd name="connsiteY146" fmla="*/ 4086 h 2425650"/>
              <a:gd name="connsiteX147" fmla="*/ 1837451 w 7512221"/>
              <a:gd name="connsiteY147" fmla="*/ 5407 h 2425650"/>
              <a:gd name="connsiteX148" fmla="*/ 1831500 w 7512221"/>
              <a:gd name="connsiteY148" fmla="*/ 6068 h 2425650"/>
              <a:gd name="connsiteX149" fmla="*/ 1820922 w 7512221"/>
              <a:gd name="connsiteY149" fmla="*/ 7389 h 2425650"/>
              <a:gd name="connsiteX150" fmla="*/ 1813650 w 7512221"/>
              <a:gd name="connsiteY150" fmla="*/ 8050 h 2425650"/>
              <a:gd name="connsiteX151" fmla="*/ 1805716 w 7512221"/>
              <a:gd name="connsiteY151" fmla="*/ 9371 h 2425650"/>
              <a:gd name="connsiteX152" fmla="*/ 1795799 w 7512221"/>
              <a:gd name="connsiteY152" fmla="*/ 10692 h 2425650"/>
              <a:gd name="connsiteX153" fmla="*/ 1791832 w 7512221"/>
              <a:gd name="connsiteY153" fmla="*/ 11352 h 2425650"/>
              <a:gd name="connsiteX154" fmla="*/ 1268864 w 7512221"/>
              <a:gd name="connsiteY154" fmla="*/ 445992 h 2425650"/>
              <a:gd name="connsiteX155" fmla="*/ 1267542 w 7512221"/>
              <a:gd name="connsiteY155" fmla="*/ 449295 h 2425650"/>
              <a:gd name="connsiteX156" fmla="*/ 1264236 w 7512221"/>
              <a:gd name="connsiteY156" fmla="*/ 458542 h 2425650"/>
              <a:gd name="connsiteX157" fmla="*/ 1259608 w 7512221"/>
              <a:gd name="connsiteY157" fmla="*/ 471093 h 2425650"/>
              <a:gd name="connsiteX158" fmla="*/ 1259608 w 7512221"/>
              <a:gd name="connsiteY158" fmla="*/ 471753 h 2425650"/>
              <a:gd name="connsiteX159" fmla="*/ 1225890 w 7512221"/>
              <a:gd name="connsiteY159" fmla="*/ 675202 h 2425650"/>
              <a:gd name="connsiteX160" fmla="*/ 1260269 w 7512221"/>
              <a:gd name="connsiteY160" fmla="*/ 897145 h 2425650"/>
              <a:gd name="connsiteX161" fmla="*/ 1202750 w 7512221"/>
              <a:gd name="connsiteY161" fmla="*/ 1105878 h 2425650"/>
              <a:gd name="connsiteX162" fmla="*/ 1202750 w 7512221"/>
              <a:gd name="connsiteY162" fmla="*/ 1105878 h 2425650"/>
              <a:gd name="connsiteX163" fmla="*/ 986555 w 7512221"/>
              <a:gd name="connsiteY163" fmla="*/ 1131639 h 2425650"/>
              <a:gd name="connsiteX164" fmla="*/ 674493 w 7512221"/>
              <a:gd name="connsiteY164" fmla="*/ 1059640 h 2425650"/>
              <a:gd name="connsiteX165" fmla="*/ 123 w 7512221"/>
              <a:gd name="connsiteY165" fmla="*/ 1728774 h 2425650"/>
              <a:gd name="connsiteX166" fmla="*/ 696972 w 7512221"/>
              <a:gd name="connsiteY166" fmla="*/ 2424990 h 2425650"/>
              <a:gd name="connsiteX167" fmla="*/ 1367375 w 7512221"/>
              <a:gd name="connsiteY167" fmla="*/ 1749911 h 2425650"/>
              <a:gd name="connsiteX168" fmla="*/ 1332996 w 7512221"/>
              <a:gd name="connsiteY168" fmla="*/ 1527967 h 2425650"/>
              <a:gd name="connsiteX169" fmla="*/ 1390515 w 7512221"/>
              <a:gd name="connsiteY169" fmla="*/ 1319235 h 2425650"/>
              <a:gd name="connsiteX170" fmla="*/ 1390515 w 7512221"/>
              <a:gd name="connsiteY170" fmla="*/ 1319235 h 2425650"/>
              <a:gd name="connsiteX171" fmla="*/ 1606710 w 7512221"/>
              <a:gd name="connsiteY171" fmla="*/ 1293473 h 2425650"/>
              <a:gd name="connsiteX172" fmla="*/ 1869186 w 7512221"/>
              <a:gd name="connsiteY172" fmla="*/ 1364152 h 2425650"/>
              <a:gd name="connsiteX173" fmla="*/ 1873814 w 7512221"/>
              <a:gd name="connsiteY173" fmla="*/ 1364152 h 2425650"/>
              <a:gd name="connsiteX174" fmla="*/ 1884392 w 7512221"/>
              <a:gd name="connsiteY174" fmla="*/ 1364812 h 2425650"/>
              <a:gd name="connsiteX175" fmla="*/ 1894309 w 7512221"/>
              <a:gd name="connsiteY175" fmla="*/ 1365473 h 2425650"/>
              <a:gd name="connsiteX176" fmla="*/ 1902904 w 7512221"/>
              <a:gd name="connsiteY176" fmla="*/ 1365473 h 2425650"/>
              <a:gd name="connsiteX177" fmla="*/ 1907532 w 7512221"/>
              <a:gd name="connsiteY177" fmla="*/ 1365473 h 2425650"/>
              <a:gd name="connsiteX178" fmla="*/ 1913483 w 7512221"/>
              <a:gd name="connsiteY178" fmla="*/ 1365473 h 2425650"/>
              <a:gd name="connsiteX179" fmla="*/ 1919433 w 7512221"/>
              <a:gd name="connsiteY179" fmla="*/ 1365473 h 2425650"/>
              <a:gd name="connsiteX180" fmla="*/ 1924061 w 7512221"/>
              <a:gd name="connsiteY180" fmla="*/ 1365473 h 2425650"/>
              <a:gd name="connsiteX181" fmla="*/ 1932656 w 7512221"/>
              <a:gd name="connsiteY181" fmla="*/ 1365473 h 2425650"/>
              <a:gd name="connsiteX182" fmla="*/ 1942573 w 7512221"/>
              <a:gd name="connsiteY182" fmla="*/ 1364812 h 2425650"/>
              <a:gd name="connsiteX183" fmla="*/ 1953151 w 7512221"/>
              <a:gd name="connsiteY183" fmla="*/ 1364152 h 2425650"/>
              <a:gd name="connsiteX184" fmla="*/ 1957780 w 7512221"/>
              <a:gd name="connsiteY184" fmla="*/ 1364152 h 2425650"/>
              <a:gd name="connsiteX185" fmla="*/ 2220255 w 7512221"/>
              <a:gd name="connsiteY185" fmla="*/ 1293473 h 2425650"/>
              <a:gd name="connsiteX186" fmla="*/ 2436450 w 7512221"/>
              <a:gd name="connsiteY186" fmla="*/ 1319235 h 2425650"/>
              <a:gd name="connsiteX187" fmla="*/ 2436450 w 7512221"/>
              <a:gd name="connsiteY187" fmla="*/ 1319235 h 2425650"/>
              <a:gd name="connsiteX188" fmla="*/ 2493970 w 7512221"/>
              <a:gd name="connsiteY188" fmla="*/ 1526646 h 2425650"/>
              <a:gd name="connsiteX189" fmla="*/ 2458929 w 7512221"/>
              <a:gd name="connsiteY189" fmla="*/ 1728774 h 2425650"/>
              <a:gd name="connsiteX190" fmla="*/ 3093630 w 7512221"/>
              <a:gd name="connsiteY190" fmla="*/ 2423668 h 2425650"/>
              <a:gd name="connsiteX191" fmla="*/ 3096275 w 7512221"/>
              <a:gd name="connsiteY191" fmla="*/ 2423668 h 2425650"/>
              <a:gd name="connsiteX192" fmla="*/ 3108836 w 7512221"/>
              <a:gd name="connsiteY192" fmla="*/ 2424329 h 2425650"/>
              <a:gd name="connsiteX193" fmla="*/ 3114787 w 7512221"/>
              <a:gd name="connsiteY193" fmla="*/ 2424329 h 2425650"/>
              <a:gd name="connsiteX194" fmla="*/ 3124704 w 7512221"/>
              <a:gd name="connsiteY194" fmla="*/ 2424329 h 2425650"/>
              <a:gd name="connsiteX195" fmla="*/ 3129332 w 7512221"/>
              <a:gd name="connsiteY195" fmla="*/ 2424329 h 2425650"/>
              <a:gd name="connsiteX196" fmla="*/ 3132638 w 7512221"/>
              <a:gd name="connsiteY196" fmla="*/ 2424329 h 2425650"/>
              <a:gd name="connsiteX197" fmla="*/ 3141894 w 7512221"/>
              <a:gd name="connsiteY197" fmla="*/ 2424329 h 2425650"/>
              <a:gd name="connsiteX198" fmla="*/ 3151150 w 7512221"/>
              <a:gd name="connsiteY198" fmla="*/ 2424329 h 2425650"/>
              <a:gd name="connsiteX199" fmla="*/ 3154456 w 7512221"/>
              <a:gd name="connsiteY199" fmla="*/ 2424329 h 2425650"/>
              <a:gd name="connsiteX200" fmla="*/ 3159084 w 7512221"/>
              <a:gd name="connsiteY200" fmla="*/ 2424329 h 2425650"/>
              <a:gd name="connsiteX201" fmla="*/ 3169001 w 7512221"/>
              <a:gd name="connsiteY201" fmla="*/ 2424329 h 2425650"/>
              <a:gd name="connsiteX202" fmla="*/ 3174951 w 7512221"/>
              <a:gd name="connsiteY202" fmla="*/ 2424329 h 2425650"/>
              <a:gd name="connsiteX203" fmla="*/ 3187513 w 7512221"/>
              <a:gd name="connsiteY203" fmla="*/ 2423668 h 2425650"/>
              <a:gd name="connsiteX204" fmla="*/ 3190158 w 7512221"/>
              <a:gd name="connsiteY204" fmla="*/ 2423668 h 2425650"/>
              <a:gd name="connsiteX205" fmla="*/ 3824859 w 7512221"/>
              <a:gd name="connsiteY205" fmla="*/ 1728774 h 2425650"/>
              <a:gd name="connsiteX206" fmla="*/ 3789818 w 7512221"/>
              <a:gd name="connsiteY206" fmla="*/ 1526646 h 2425650"/>
              <a:gd name="connsiteX207" fmla="*/ 3847338 w 7512221"/>
              <a:gd name="connsiteY207" fmla="*/ 1319235 h 2425650"/>
              <a:gd name="connsiteX208" fmla="*/ 3847338 w 7512221"/>
              <a:gd name="connsiteY208" fmla="*/ 1319235 h 2425650"/>
              <a:gd name="connsiteX209" fmla="*/ 4063533 w 7512221"/>
              <a:gd name="connsiteY209" fmla="*/ 1293473 h 2425650"/>
              <a:gd name="connsiteX210" fmla="*/ 4320058 w 7512221"/>
              <a:gd name="connsiteY210" fmla="*/ 1363491 h 2425650"/>
              <a:gd name="connsiteX211" fmla="*/ 4331298 w 7512221"/>
              <a:gd name="connsiteY211" fmla="*/ 1364152 h 2425650"/>
              <a:gd name="connsiteX212" fmla="*/ 4338570 w 7512221"/>
              <a:gd name="connsiteY212" fmla="*/ 1364812 h 2425650"/>
              <a:gd name="connsiteX213" fmla="*/ 4351132 w 7512221"/>
              <a:gd name="connsiteY213" fmla="*/ 1365473 h 2425650"/>
              <a:gd name="connsiteX214" fmla="*/ 4358405 w 7512221"/>
              <a:gd name="connsiteY214" fmla="*/ 1365473 h 2425650"/>
              <a:gd name="connsiteX215" fmla="*/ 4363033 w 7512221"/>
              <a:gd name="connsiteY215" fmla="*/ 1365473 h 2425650"/>
              <a:gd name="connsiteX216" fmla="*/ 4369644 w 7512221"/>
              <a:gd name="connsiteY216" fmla="*/ 1365473 h 2425650"/>
              <a:gd name="connsiteX217" fmla="*/ 4376256 w 7512221"/>
              <a:gd name="connsiteY217" fmla="*/ 1365473 h 2425650"/>
              <a:gd name="connsiteX218" fmla="*/ 4380884 w 7512221"/>
              <a:gd name="connsiteY218" fmla="*/ 1365473 h 2425650"/>
              <a:gd name="connsiteX219" fmla="*/ 4388156 w 7512221"/>
              <a:gd name="connsiteY219" fmla="*/ 1365473 h 2425650"/>
              <a:gd name="connsiteX220" fmla="*/ 4400718 w 7512221"/>
              <a:gd name="connsiteY220" fmla="*/ 1364812 h 2425650"/>
              <a:gd name="connsiteX221" fmla="*/ 4407991 w 7512221"/>
              <a:gd name="connsiteY221" fmla="*/ 1364152 h 2425650"/>
              <a:gd name="connsiteX222" fmla="*/ 4419230 w 7512221"/>
              <a:gd name="connsiteY222" fmla="*/ 1363491 h 2425650"/>
              <a:gd name="connsiteX223" fmla="*/ 4675755 w 7512221"/>
              <a:gd name="connsiteY223" fmla="*/ 1293473 h 2425650"/>
              <a:gd name="connsiteX224" fmla="*/ 4891950 w 7512221"/>
              <a:gd name="connsiteY224" fmla="*/ 1319235 h 2425650"/>
              <a:gd name="connsiteX225" fmla="*/ 4949470 w 7512221"/>
              <a:gd name="connsiteY225" fmla="*/ 1527967 h 2425650"/>
              <a:gd name="connsiteX226" fmla="*/ 4939553 w 7512221"/>
              <a:gd name="connsiteY226" fmla="*/ 1561655 h 2425650"/>
              <a:gd name="connsiteX227" fmla="*/ 4938231 w 7512221"/>
              <a:gd name="connsiteY227" fmla="*/ 1566279 h 2425650"/>
              <a:gd name="connsiteX228" fmla="*/ 4932942 w 7512221"/>
              <a:gd name="connsiteY228" fmla="*/ 1588077 h 2425650"/>
              <a:gd name="connsiteX229" fmla="*/ 4929636 w 7512221"/>
              <a:gd name="connsiteY229" fmla="*/ 1604591 h 2425650"/>
              <a:gd name="connsiteX230" fmla="*/ 4928313 w 7512221"/>
              <a:gd name="connsiteY230" fmla="*/ 1610536 h 2425650"/>
              <a:gd name="connsiteX231" fmla="*/ 4923685 w 7512221"/>
              <a:gd name="connsiteY231" fmla="*/ 1634976 h 2425650"/>
              <a:gd name="connsiteX232" fmla="*/ 4923024 w 7512221"/>
              <a:gd name="connsiteY232" fmla="*/ 1637618 h 2425650"/>
              <a:gd name="connsiteX233" fmla="*/ 4915090 w 7512221"/>
              <a:gd name="connsiteY233" fmla="*/ 1728774 h 2425650"/>
              <a:gd name="connsiteX234" fmla="*/ 5531941 w 7512221"/>
              <a:gd name="connsiteY234" fmla="*/ 2422348 h 2425650"/>
              <a:gd name="connsiteX235" fmla="*/ 5535246 w 7512221"/>
              <a:gd name="connsiteY235" fmla="*/ 2423008 h 2425650"/>
              <a:gd name="connsiteX236" fmla="*/ 5547147 w 7512221"/>
              <a:gd name="connsiteY236" fmla="*/ 2423668 h 2425650"/>
              <a:gd name="connsiteX237" fmla="*/ 5553759 w 7512221"/>
              <a:gd name="connsiteY237" fmla="*/ 2424329 h 2425650"/>
              <a:gd name="connsiteX238" fmla="*/ 5563676 w 7512221"/>
              <a:gd name="connsiteY238" fmla="*/ 2424990 h 2425650"/>
              <a:gd name="connsiteX239" fmla="*/ 5572271 w 7512221"/>
              <a:gd name="connsiteY239" fmla="*/ 2425650 h 2425650"/>
              <a:gd name="connsiteX240" fmla="*/ 5580866 w 7512221"/>
              <a:gd name="connsiteY240" fmla="*/ 2425650 h 2425650"/>
              <a:gd name="connsiteX241" fmla="*/ 5586155 w 7512221"/>
              <a:gd name="connsiteY241" fmla="*/ 2425650 h 2425650"/>
              <a:gd name="connsiteX242" fmla="*/ 5590122 w 7512221"/>
              <a:gd name="connsiteY242" fmla="*/ 2425650 h 2425650"/>
              <a:gd name="connsiteX243" fmla="*/ 5599378 w 7512221"/>
              <a:gd name="connsiteY243" fmla="*/ 2425650 h 2425650"/>
              <a:gd name="connsiteX244" fmla="*/ 5608634 w 7512221"/>
              <a:gd name="connsiteY244" fmla="*/ 2425650 h 2425650"/>
              <a:gd name="connsiteX245" fmla="*/ 5612601 w 7512221"/>
              <a:gd name="connsiteY245" fmla="*/ 2425650 h 2425650"/>
              <a:gd name="connsiteX246" fmla="*/ 5617890 w 7512221"/>
              <a:gd name="connsiteY246" fmla="*/ 2425650 h 2425650"/>
              <a:gd name="connsiteX247" fmla="*/ 5626485 w 7512221"/>
              <a:gd name="connsiteY247" fmla="*/ 2425650 h 2425650"/>
              <a:gd name="connsiteX248" fmla="*/ 5635080 w 7512221"/>
              <a:gd name="connsiteY248" fmla="*/ 2424990 h 2425650"/>
              <a:gd name="connsiteX249" fmla="*/ 5644997 w 7512221"/>
              <a:gd name="connsiteY249" fmla="*/ 2424329 h 2425650"/>
              <a:gd name="connsiteX250" fmla="*/ 5651608 w 7512221"/>
              <a:gd name="connsiteY250" fmla="*/ 2423668 h 2425650"/>
              <a:gd name="connsiteX251" fmla="*/ 5663509 w 7512221"/>
              <a:gd name="connsiteY251" fmla="*/ 2423008 h 2425650"/>
              <a:gd name="connsiteX252" fmla="*/ 5666815 w 7512221"/>
              <a:gd name="connsiteY252" fmla="*/ 2422348 h 2425650"/>
              <a:gd name="connsiteX253" fmla="*/ 6283665 w 7512221"/>
              <a:gd name="connsiteY253" fmla="*/ 1728774 h 2425650"/>
              <a:gd name="connsiteX254" fmla="*/ 6275731 w 7512221"/>
              <a:gd name="connsiteY254" fmla="*/ 1637618 h 2425650"/>
              <a:gd name="connsiteX255" fmla="*/ 6275070 w 7512221"/>
              <a:gd name="connsiteY255" fmla="*/ 1634976 h 2425650"/>
              <a:gd name="connsiteX256" fmla="*/ 6270442 w 7512221"/>
              <a:gd name="connsiteY256" fmla="*/ 1610536 h 2425650"/>
              <a:gd name="connsiteX257" fmla="*/ 6269120 w 7512221"/>
              <a:gd name="connsiteY257" fmla="*/ 1604591 h 2425650"/>
              <a:gd name="connsiteX258" fmla="*/ 6265814 w 7512221"/>
              <a:gd name="connsiteY258" fmla="*/ 1588077 h 2425650"/>
              <a:gd name="connsiteX259" fmla="*/ 6260525 w 7512221"/>
              <a:gd name="connsiteY259" fmla="*/ 1566940 h 2425650"/>
              <a:gd name="connsiteX260" fmla="*/ 6259202 w 7512221"/>
              <a:gd name="connsiteY260" fmla="*/ 1562316 h 2425650"/>
              <a:gd name="connsiteX261" fmla="*/ 6249285 w 7512221"/>
              <a:gd name="connsiteY261" fmla="*/ 1528628 h 2425650"/>
              <a:gd name="connsiteX262" fmla="*/ 6306805 w 7512221"/>
              <a:gd name="connsiteY262" fmla="*/ 1319895 h 2425650"/>
              <a:gd name="connsiteX263" fmla="*/ 6306805 w 7512221"/>
              <a:gd name="connsiteY263" fmla="*/ 1319895 h 2425650"/>
              <a:gd name="connsiteX264" fmla="*/ 6523000 w 7512221"/>
              <a:gd name="connsiteY264" fmla="*/ 1294134 h 2425650"/>
              <a:gd name="connsiteX265" fmla="*/ 6835061 w 7512221"/>
              <a:gd name="connsiteY265" fmla="*/ 1366133 h 2425650"/>
              <a:gd name="connsiteX266" fmla="*/ 7512076 w 7512221"/>
              <a:gd name="connsiteY266" fmla="*/ 697000 h 2425650"/>
              <a:gd name="connsiteX267" fmla="*/ 6815889 w 7512221"/>
              <a:gd name="connsiteY267" fmla="*/ 123 h 2425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</a:cxnLst>
            <a:rect l="l" t="t" r="r" b="b"/>
            <a:pathLst>
              <a:path w="7512221" h="2425650">
                <a:moveTo>
                  <a:pt x="6815889" y="123"/>
                </a:moveTo>
                <a:cubicBezTo>
                  <a:pt x="6448290" y="6728"/>
                  <a:pt x="6149452" y="307938"/>
                  <a:pt x="6145485" y="675202"/>
                </a:cubicBezTo>
                <a:cubicBezTo>
                  <a:pt x="6144824" y="753146"/>
                  <a:pt x="6156725" y="827788"/>
                  <a:pt x="6179865" y="897145"/>
                </a:cubicBezTo>
                <a:cubicBezTo>
                  <a:pt x="6204328" y="971787"/>
                  <a:pt x="6182509" y="1054355"/>
                  <a:pt x="6122345" y="1105878"/>
                </a:cubicBezTo>
                <a:lnTo>
                  <a:pt x="6122345" y="1105878"/>
                </a:lnTo>
                <a:cubicBezTo>
                  <a:pt x="6062181" y="1157401"/>
                  <a:pt x="5976893" y="1166648"/>
                  <a:pt x="5906150" y="1131639"/>
                </a:cubicBezTo>
                <a:cubicBezTo>
                  <a:pt x="5840035" y="1098612"/>
                  <a:pt x="5767970" y="1076153"/>
                  <a:pt x="5691938" y="1065585"/>
                </a:cubicBezTo>
                <a:cubicBezTo>
                  <a:pt x="5691277" y="1065585"/>
                  <a:pt x="5690616" y="1065585"/>
                  <a:pt x="5689955" y="1065585"/>
                </a:cubicBezTo>
                <a:cubicBezTo>
                  <a:pt x="5680699" y="1064264"/>
                  <a:pt x="5672104" y="1063603"/>
                  <a:pt x="5662848" y="1062282"/>
                </a:cubicBezTo>
                <a:cubicBezTo>
                  <a:pt x="5660864" y="1062282"/>
                  <a:pt x="5659542" y="1061621"/>
                  <a:pt x="5657559" y="1061621"/>
                </a:cubicBezTo>
                <a:cubicBezTo>
                  <a:pt x="5654914" y="1061621"/>
                  <a:pt x="5652269" y="1060961"/>
                  <a:pt x="5650286" y="1060961"/>
                </a:cubicBezTo>
                <a:cubicBezTo>
                  <a:pt x="5646319" y="1060961"/>
                  <a:pt x="5642352" y="1060300"/>
                  <a:pt x="5638385" y="1060300"/>
                </a:cubicBezTo>
                <a:cubicBezTo>
                  <a:pt x="5635741" y="1060300"/>
                  <a:pt x="5633757" y="1060300"/>
                  <a:pt x="5631113" y="1059640"/>
                </a:cubicBezTo>
                <a:cubicBezTo>
                  <a:pt x="5627146" y="1059640"/>
                  <a:pt x="5622518" y="1058979"/>
                  <a:pt x="5618551" y="1058979"/>
                </a:cubicBezTo>
                <a:cubicBezTo>
                  <a:pt x="5615906" y="1058979"/>
                  <a:pt x="5613923" y="1058979"/>
                  <a:pt x="5611278" y="1058979"/>
                </a:cubicBezTo>
                <a:cubicBezTo>
                  <a:pt x="5609956" y="1058979"/>
                  <a:pt x="5607972" y="1058979"/>
                  <a:pt x="5606651" y="1058979"/>
                </a:cubicBezTo>
                <a:cubicBezTo>
                  <a:pt x="5604667" y="1058979"/>
                  <a:pt x="5602683" y="1058979"/>
                  <a:pt x="5600039" y="1058979"/>
                </a:cubicBezTo>
                <a:cubicBezTo>
                  <a:pt x="5597394" y="1058979"/>
                  <a:pt x="5596072" y="1058979"/>
                  <a:pt x="5593428" y="1058979"/>
                </a:cubicBezTo>
                <a:cubicBezTo>
                  <a:pt x="5592105" y="1058979"/>
                  <a:pt x="5590122" y="1058979"/>
                  <a:pt x="5588799" y="1058979"/>
                </a:cubicBezTo>
                <a:cubicBezTo>
                  <a:pt x="5586155" y="1058979"/>
                  <a:pt x="5584171" y="1058979"/>
                  <a:pt x="5581527" y="1058979"/>
                </a:cubicBezTo>
                <a:cubicBezTo>
                  <a:pt x="5577560" y="1058979"/>
                  <a:pt x="5572932" y="1058979"/>
                  <a:pt x="5568965" y="1059640"/>
                </a:cubicBezTo>
                <a:cubicBezTo>
                  <a:pt x="5566320" y="1059640"/>
                  <a:pt x="5564337" y="1059640"/>
                  <a:pt x="5561692" y="1060300"/>
                </a:cubicBezTo>
                <a:cubicBezTo>
                  <a:pt x="5557725" y="1060300"/>
                  <a:pt x="5553759" y="1060961"/>
                  <a:pt x="5549792" y="1060961"/>
                </a:cubicBezTo>
                <a:cubicBezTo>
                  <a:pt x="5547147" y="1060961"/>
                  <a:pt x="5544503" y="1061621"/>
                  <a:pt x="5542519" y="1061621"/>
                </a:cubicBezTo>
                <a:cubicBezTo>
                  <a:pt x="5540536" y="1061621"/>
                  <a:pt x="5539213" y="1062282"/>
                  <a:pt x="5537230" y="1062282"/>
                </a:cubicBezTo>
                <a:cubicBezTo>
                  <a:pt x="5527974" y="1062942"/>
                  <a:pt x="5519379" y="1064264"/>
                  <a:pt x="5510123" y="1065585"/>
                </a:cubicBezTo>
                <a:cubicBezTo>
                  <a:pt x="5509462" y="1065585"/>
                  <a:pt x="5508800" y="1065585"/>
                  <a:pt x="5508139" y="1065585"/>
                </a:cubicBezTo>
                <a:cubicBezTo>
                  <a:pt x="5432108" y="1075493"/>
                  <a:pt x="5360042" y="1098612"/>
                  <a:pt x="5293928" y="1131639"/>
                </a:cubicBezTo>
                <a:cubicBezTo>
                  <a:pt x="5223185" y="1167309"/>
                  <a:pt x="5137897" y="1158061"/>
                  <a:pt x="5077733" y="1105878"/>
                </a:cubicBezTo>
                <a:lnTo>
                  <a:pt x="5077733" y="1105878"/>
                </a:lnTo>
                <a:cubicBezTo>
                  <a:pt x="5018230" y="1054355"/>
                  <a:pt x="4995750" y="971787"/>
                  <a:pt x="5020213" y="897145"/>
                </a:cubicBezTo>
                <a:cubicBezTo>
                  <a:pt x="5026824" y="876668"/>
                  <a:pt x="5032775" y="855531"/>
                  <a:pt x="5037403" y="833733"/>
                </a:cubicBezTo>
                <a:cubicBezTo>
                  <a:pt x="5038064" y="831091"/>
                  <a:pt x="5038725" y="828448"/>
                  <a:pt x="5039386" y="826467"/>
                </a:cubicBezTo>
                <a:cubicBezTo>
                  <a:pt x="5040708" y="821182"/>
                  <a:pt x="5041370" y="815898"/>
                  <a:pt x="5042692" y="810614"/>
                </a:cubicBezTo>
                <a:cubicBezTo>
                  <a:pt x="5044014" y="804669"/>
                  <a:pt x="5044676" y="799384"/>
                  <a:pt x="5045997" y="793439"/>
                </a:cubicBezTo>
                <a:cubicBezTo>
                  <a:pt x="5046659" y="790797"/>
                  <a:pt x="5046659" y="788155"/>
                  <a:pt x="5047320" y="785513"/>
                </a:cubicBezTo>
                <a:cubicBezTo>
                  <a:pt x="5048642" y="777586"/>
                  <a:pt x="5049303" y="770320"/>
                  <a:pt x="5050626" y="762394"/>
                </a:cubicBezTo>
                <a:cubicBezTo>
                  <a:pt x="5050626" y="761073"/>
                  <a:pt x="5050626" y="759752"/>
                  <a:pt x="5051287" y="759091"/>
                </a:cubicBezTo>
                <a:cubicBezTo>
                  <a:pt x="5053270" y="741256"/>
                  <a:pt x="5054593" y="723421"/>
                  <a:pt x="5055254" y="705587"/>
                </a:cubicBezTo>
                <a:cubicBezTo>
                  <a:pt x="5055254" y="704926"/>
                  <a:pt x="5055254" y="704266"/>
                  <a:pt x="5055254" y="703605"/>
                </a:cubicBezTo>
                <a:cubicBezTo>
                  <a:pt x="5055254" y="701623"/>
                  <a:pt x="5055254" y="698981"/>
                  <a:pt x="5055254" y="697000"/>
                </a:cubicBezTo>
                <a:cubicBezTo>
                  <a:pt x="5055254" y="689734"/>
                  <a:pt x="5055254" y="682468"/>
                  <a:pt x="5055254" y="675862"/>
                </a:cubicBezTo>
                <a:cubicBezTo>
                  <a:pt x="5055254" y="675862"/>
                  <a:pt x="5055254" y="675862"/>
                  <a:pt x="5055254" y="675862"/>
                </a:cubicBezTo>
                <a:cubicBezTo>
                  <a:pt x="5055254" y="675202"/>
                  <a:pt x="5055254" y="675202"/>
                  <a:pt x="5055254" y="674541"/>
                </a:cubicBezTo>
                <a:cubicBezTo>
                  <a:pt x="5050626" y="329075"/>
                  <a:pt x="4789473" y="45040"/>
                  <a:pt x="4452949" y="5407"/>
                </a:cubicBezTo>
                <a:cubicBezTo>
                  <a:pt x="4452949" y="5407"/>
                  <a:pt x="4452949" y="5407"/>
                  <a:pt x="4452288" y="5407"/>
                </a:cubicBezTo>
                <a:cubicBezTo>
                  <a:pt x="4447659" y="4747"/>
                  <a:pt x="4443032" y="4086"/>
                  <a:pt x="4438404" y="4086"/>
                </a:cubicBezTo>
                <a:cubicBezTo>
                  <a:pt x="4437081" y="4086"/>
                  <a:pt x="4435759" y="4086"/>
                  <a:pt x="4433775" y="3426"/>
                </a:cubicBezTo>
                <a:cubicBezTo>
                  <a:pt x="4429809" y="2765"/>
                  <a:pt x="4426503" y="2765"/>
                  <a:pt x="4422536" y="2765"/>
                </a:cubicBezTo>
                <a:cubicBezTo>
                  <a:pt x="4419892" y="2765"/>
                  <a:pt x="4417908" y="2105"/>
                  <a:pt x="4415263" y="2105"/>
                </a:cubicBezTo>
                <a:cubicBezTo>
                  <a:pt x="4411958" y="2105"/>
                  <a:pt x="4409313" y="1444"/>
                  <a:pt x="4406007" y="1444"/>
                </a:cubicBezTo>
                <a:cubicBezTo>
                  <a:pt x="4403363" y="1444"/>
                  <a:pt x="4400057" y="1444"/>
                  <a:pt x="4397412" y="783"/>
                </a:cubicBezTo>
                <a:cubicBezTo>
                  <a:pt x="4394768" y="783"/>
                  <a:pt x="4392123" y="783"/>
                  <a:pt x="4388818" y="783"/>
                </a:cubicBezTo>
                <a:cubicBezTo>
                  <a:pt x="4386834" y="783"/>
                  <a:pt x="4385512" y="783"/>
                  <a:pt x="4383528" y="783"/>
                </a:cubicBezTo>
                <a:cubicBezTo>
                  <a:pt x="4382206" y="783"/>
                  <a:pt x="4380884" y="783"/>
                  <a:pt x="4379561" y="783"/>
                </a:cubicBezTo>
                <a:cubicBezTo>
                  <a:pt x="4376256" y="783"/>
                  <a:pt x="4373611" y="783"/>
                  <a:pt x="4370306" y="783"/>
                </a:cubicBezTo>
                <a:cubicBezTo>
                  <a:pt x="4367000" y="783"/>
                  <a:pt x="4364355" y="783"/>
                  <a:pt x="4361049" y="783"/>
                </a:cubicBezTo>
                <a:cubicBezTo>
                  <a:pt x="4359727" y="783"/>
                  <a:pt x="4358405" y="783"/>
                  <a:pt x="4357083" y="783"/>
                </a:cubicBezTo>
                <a:cubicBezTo>
                  <a:pt x="4355099" y="783"/>
                  <a:pt x="4353777" y="783"/>
                  <a:pt x="4351793" y="783"/>
                </a:cubicBezTo>
                <a:cubicBezTo>
                  <a:pt x="4349149" y="783"/>
                  <a:pt x="4346504" y="783"/>
                  <a:pt x="4343198" y="783"/>
                </a:cubicBezTo>
                <a:cubicBezTo>
                  <a:pt x="4340554" y="783"/>
                  <a:pt x="4337248" y="783"/>
                  <a:pt x="4334603" y="1444"/>
                </a:cubicBezTo>
                <a:cubicBezTo>
                  <a:pt x="4331298" y="1444"/>
                  <a:pt x="4328653" y="1444"/>
                  <a:pt x="4325347" y="2105"/>
                </a:cubicBezTo>
                <a:cubicBezTo>
                  <a:pt x="4322703" y="2105"/>
                  <a:pt x="4320719" y="2765"/>
                  <a:pt x="4318075" y="2765"/>
                </a:cubicBezTo>
                <a:cubicBezTo>
                  <a:pt x="4314108" y="2765"/>
                  <a:pt x="4310802" y="3426"/>
                  <a:pt x="4306835" y="3426"/>
                </a:cubicBezTo>
                <a:cubicBezTo>
                  <a:pt x="4305513" y="3426"/>
                  <a:pt x="4304191" y="3426"/>
                  <a:pt x="4302207" y="4086"/>
                </a:cubicBezTo>
                <a:cubicBezTo>
                  <a:pt x="4297579" y="4747"/>
                  <a:pt x="4292951" y="4747"/>
                  <a:pt x="4288323" y="5407"/>
                </a:cubicBezTo>
                <a:cubicBezTo>
                  <a:pt x="4288323" y="5407"/>
                  <a:pt x="4288323" y="5407"/>
                  <a:pt x="4287662" y="5407"/>
                </a:cubicBezTo>
                <a:cubicBezTo>
                  <a:pt x="3951138" y="45040"/>
                  <a:pt x="3689985" y="329075"/>
                  <a:pt x="3685357" y="674541"/>
                </a:cubicBezTo>
                <a:cubicBezTo>
                  <a:pt x="3685357" y="675202"/>
                  <a:pt x="3685357" y="675202"/>
                  <a:pt x="3685357" y="675862"/>
                </a:cubicBezTo>
                <a:cubicBezTo>
                  <a:pt x="3685357" y="675862"/>
                  <a:pt x="3685357" y="675862"/>
                  <a:pt x="3685357" y="675862"/>
                </a:cubicBezTo>
                <a:cubicBezTo>
                  <a:pt x="3685357" y="683128"/>
                  <a:pt x="3685357" y="690394"/>
                  <a:pt x="3685357" y="697000"/>
                </a:cubicBezTo>
                <a:cubicBezTo>
                  <a:pt x="3685357" y="698981"/>
                  <a:pt x="3685357" y="701623"/>
                  <a:pt x="3685357" y="703605"/>
                </a:cubicBezTo>
                <a:cubicBezTo>
                  <a:pt x="3685357" y="704266"/>
                  <a:pt x="3685357" y="704926"/>
                  <a:pt x="3685357" y="705587"/>
                </a:cubicBezTo>
                <a:cubicBezTo>
                  <a:pt x="3686018" y="723421"/>
                  <a:pt x="3687340" y="741256"/>
                  <a:pt x="3689324" y="759091"/>
                </a:cubicBezTo>
                <a:cubicBezTo>
                  <a:pt x="3689324" y="760412"/>
                  <a:pt x="3689324" y="761733"/>
                  <a:pt x="3689985" y="762394"/>
                </a:cubicBezTo>
                <a:cubicBezTo>
                  <a:pt x="3690646" y="770320"/>
                  <a:pt x="3691968" y="777586"/>
                  <a:pt x="3693291" y="785513"/>
                </a:cubicBezTo>
                <a:cubicBezTo>
                  <a:pt x="3693952" y="788155"/>
                  <a:pt x="3693952" y="790797"/>
                  <a:pt x="3694613" y="793439"/>
                </a:cubicBezTo>
                <a:cubicBezTo>
                  <a:pt x="3695274" y="799384"/>
                  <a:pt x="3696596" y="804669"/>
                  <a:pt x="3697919" y="810614"/>
                </a:cubicBezTo>
                <a:cubicBezTo>
                  <a:pt x="3699241" y="815898"/>
                  <a:pt x="3699902" y="821182"/>
                  <a:pt x="3701224" y="826467"/>
                </a:cubicBezTo>
                <a:cubicBezTo>
                  <a:pt x="3701885" y="829109"/>
                  <a:pt x="3702547" y="831751"/>
                  <a:pt x="3702547" y="833733"/>
                </a:cubicBezTo>
                <a:cubicBezTo>
                  <a:pt x="3707175" y="855531"/>
                  <a:pt x="3713125" y="876668"/>
                  <a:pt x="3719737" y="897145"/>
                </a:cubicBezTo>
                <a:cubicBezTo>
                  <a:pt x="3744199" y="971787"/>
                  <a:pt x="3722381" y="1054355"/>
                  <a:pt x="3662217" y="1105878"/>
                </a:cubicBezTo>
                <a:lnTo>
                  <a:pt x="3662217" y="1105878"/>
                </a:lnTo>
                <a:cubicBezTo>
                  <a:pt x="3602052" y="1157401"/>
                  <a:pt x="3516764" y="1166648"/>
                  <a:pt x="3446021" y="1131639"/>
                </a:cubicBezTo>
                <a:cubicBezTo>
                  <a:pt x="3390485" y="1103896"/>
                  <a:pt x="3330321" y="1083419"/>
                  <a:pt x="3266851" y="1071530"/>
                </a:cubicBezTo>
                <a:cubicBezTo>
                  <a:pt x="3265528" y="1071530"/>
                  <a:pt x="3264206" y="1070869"/>
                  <a:pt x="3263545" y="1070869"/>
                </a:cubicBezTo>
                <a:cubicBezTo>
                  <a:pt x="3259578" y="1070208"/>
                  <a:pt x="3255611" y="1069548"/>
                  <a:pt x="3251644" y="1068887"/>
                </a:cubicBezTo>
                <a:cubicBezTo>
                  <a:pt x="3249000" y="1068227"/>
                  <a:pt x="3246355" y="1068227"/>
                  <a:pt x="3243711" y="1067566"/>
                </a:cubicBezTo>
                <a:cubicBezTo>
                  <a:pt x="3240405" y="1066906"/>
                  <a:pt x="3237099" y="1066906"/>
                  <a:pt x="3233793" y="1066245"/>
                </a:cubicBezTo>
                <a:cubicBezTo>
                  <a:pt x="3229827" y="1065585"/>
                  <a:pt x="3225199" y="1064924"/>
                  <a:pt x="3221231" y="1064924"/>
                </a:cubicBezTo>
                <a:cubicBezTo>
                  <a:pt x="3219248" y="1064924"/>
                  <a:pt x="3217265" y="1064264"/>
                  <a:pt x="3215942" y="1064264"/>
                </a:cubicBezTo>
                <a:cubicBezTo>
                  <a:pt x="3209331" y="1063603"/>
                  <a:pt x="3203381" y="1062942"/>
                  <a:pt x="3196769" y="1062282"/>
                </a:cubicBezTo>
                <a:cubicBezTo>
                  <a:pt x="3196108" y="1062282"/>
                  <a:pt x="3195447" y="1062282"/>
                  <a:pt x="3194125" y="1062282"/>
                </a:cubicBezTo>
                <a:cubicBezTo>
                  <a:pt x="3188174" y="1061621"/>
                  <a:pt x="3182885" y="1061621"/>
                  <a:pt x="3176935" y="1060961"/>
                </a:cubicBezTo>
                <a:cubicBezTo>
                  <a:pt x="3174951" y="1060961"/>
                  <a:pt x="3173629" y="1060961"/>
                  <a:pt x="3171645" y="1060961"/>
                </a:cubicBezTo>
                <a:cubicBezTo>
                  <a:pt x="3167018" y="1060961"/>
                  <a:pt x="3161728" y="1060300"/>
                  <a:pt x="3157101" y="1060300"/>
                </a:cubicBezTo>
                <a:cubicBezTo>
                  <a:pt x="3155117" y="1060300"/>
                  <a:pt x="3153133" y="1060300"/>
                  <a:pt x="3151150" y="1060300"/>
                </a:cubicBezTo>
                <a:cubicBezTo>
                  <a:pt x="3149167" y="1060300"/>
                  <a:pt x="3147844" y="1060300"/>
                  <a:pt x="3145861" y="1060300"/>
                </a:cubicBezTo>
                <a:cubicBezTo>
                  <a:pt x="3143878" y="1060300"/>
                  <a:pt x="3141233" y="1060300"/>
                  <a:pt x="3139249" y="1060300"/>
                </a:cubicBezTo>
                <a:cubicBezTo>
                  <a:pt x="3137266" y="1060300"/>
                  <a:pt x="3134621" y="1060300"/>
                  <a:pt x="3132638" y="1060300"/>
                </a:cubicBezTo>
                <a:cubicBezTo>
                  <a:pt x="3130655" y="1060300"/>
                  <a:pt x="3129332" y="1060300"/>
                  <a:pt x="3127349" y="1060300"/>
                </a:cubicBezTo>
                <a:cubicBezTo>
                  <a:pt x="3125365" y="1060300"/>
                  <a:pt x="3123382" y="1060300"/>
                  <a:pt x="3121398" y="1060300"/>
                </a:cubicBezTo>
                <a:cubicBezTo>
                  <a:pt x="3116770" y="1060300"/>
                  <a:pt x="3111481" y="1060300"/>
                  <a:pt x="3106853" y="1060961"/>
                </a:cubicBezTo>
                <a:cubicBezTo>
                  <a:pt x="3104870" y="1060961"/>
                  <a:pt x="3103547" y="1060961"/>
                  <a:pt x="3101564" y="1060961"/>
                </a:cubicBezTo>
                <a:cubicBezTo>
                  <a:pt x="3095614" y="1060961"/>
                  <a:pt x="3090324" y="1061621"/>
                  <a:pt x="3084374" y="1062282"/>
                </a:cubicBezTo>
                <a:cubicBezTo>
                  <a:pt x="3083713" y="1062282"/>
                  <a:pt x="3083052" y="1062282"/>
                  <a:pt x="3081730" y="1062282"/>
                </a:cubicBezTo>
                <a:cubicBezTo>
                  <a:pt x="3075118" y="1062942"/>
                  <a:pt x="3069168" y="1063603"/>
                  <a:pt x="3062556" y="1064264"/>
                </a:cubicBezTo>
                <a:cubicBezTo>
                  <a:pt x="3060573" y="1064264"/>
                  <a:pt x="3058589" y="1064924"/>
                  <a:pt x="3057267" y="1064924"/>
                </a:cubicBezTo>
                <a:cubicBezTo>
                  <a:pt x="3053300" y="1065585"/>
                  <a:pt x="3048672" y="1066245"/>
                  <a:pt x="3044706" y="1066245"/>
                </a:cubicBezTo>
                <a:cubicBezTo>
                  <a:pt x="3041400" y="1066906"/>
                  <a:pt x="3038094" y="1066906"/>
                  <a:pt x="3034788" y="1067566"/>
                </a:cubicBezTo>
                <a:cubicBezTo>
                  <a:pt x="3032144" y="1068227"/>
                  <a:pt x="3029499" y="1068227"/>
                  <a:pt x="3026854" y="1068887"/>
                </a:cubicBezTo>
                <a:cubicBezTo>
                  <a:pt x="3022887" y="1069548"/>
                  <a:pt x="3018921" y="1070208"/>
                  <a:pt x="3014954" y="1070869"/>
                </a:cubicBezTo>
                <a:cubicBezTo>
                  <a:pt x="3013632" y="1070869"/>
                  <a:pt x="3012309" y="1071530"/>
                  <a:pt x="3011648" y="1071530"/>
                </a:cubicBezTo>
                <a:cubicBezTo>
                  <a:pt x="2948178" y="1083419"/>
                  <a:pt x="2888014" y="1103896"/>
                  <a:pt x="2832477" y="1131639"/>
                </a:cubicBezTo>
                <a:cubicBezTo>
                  <a:pt x="2761734" y="1167309"/>
                  <a:pt x="2676447" y="1158061"/>
                  <a:pt x="2616282" y="1105878"/>
                </a:cubicBezTo>
                <a:lnTo>
                  <a:pt x="2616282" y="1105878"/>
                </a:lnTo>
                <a:cubicBezTo>
                  <a:pt x="2556779" y="1054355"/>
                  <a:pt x="2534300" y="971787"/>
                  <a:pt x="2558762" y="897145"/>
                </a:cubicBezTo>
                <a:cubicBezTo>
                  <a:pt x="2581902" y="827127"/>
                  <a:pt x="2593803" y="752486"/>
                  <a:pt x="2593142" y="675202"/>
                </a:cubicBezTo>
                <a:cubicBezTo>
                  <a:pt x="2592481" y="604523"/>
                  <a:pt x="2580580" y="535826"/>
                  <a:pt x="2559423" y="471753"/>
                </a:cubicBezTo>
                <a:cubicBezTo>
                  <a:pt x="2559423" y="471753"/>
                  <a:pt x="2559423" y="471093"/>
                  <a:pt x="2559423" y="471093"/>
                </a:cubicBezTo>
                <a:cubicBezTo>
                  <a:pt x="2558101" y="466469"/>
                  <a:pt x="2556779" y="462506"/>
                  <a:pt x="2554795" y="458542"/>
                </a:cubicBezTo>
                <a:cubicBezTo>
                  <a:pt x="2553473" y="455240"/>
                  <a:pt x="2552812" y="451937"/>
                  <a:pt x="2551490" y="449295"/>
                </a:cubicBezTo>
                <a:cubicBezTo>
                  <a:pt x="2550829" y="447974"/>
                  <a:pt x="2550829" y="446652"/>
                  <a:pt x="2550167" y="445992"/>
                </a:cubicBezTo>
                <a:cubicBezTo>
                  <a:pt x="2466863" y="221406"/>
                  <a:pt x="2268519" y="52967"/>
                  <a:pt x="2027200" y="11352"/>
                </a:cubicBezTo>
                <a:cubicBezTo>
                  <a:pt x="2025878" y="11352"/>
                  <a:pt x="2024555" y="10692"/>
                  <a:pt x="2023233" y="10692"/>
                </a:cubicBezTo>
                <a:cubicBezTo>
                  <a:pt x="2019927" y="10031"/>
                  <a:pt x="2016622" y="9371"/>
                  <a:pt x="2013316" y="9371"/>
                </a:cubicBezTo>
                <a:cubicBezTo>
                  <a:pt x="2010671" y="8710"/>
                  <a:pt x="2008027" y="8710"/>
                  <a:pt x="2005382" y="8050"/>
                </a:cubicBezTo>
                <a:cubicBezTo>
                  <a:pt x="2002737" y="7389"/>
                  <a:pt x="2000093" y="7389"/>
                  <a:pt x="1998110" y="7389"/>
                </a:cubicBezTo>
                <a:cubicBezTo>
                  <a:pt x="1994804" y="6728"/>
                  <a:pt x="1991498" y="6728"/>
                  <a:pt x="1987531" y="6068"/>
                </a:cubicBezTo>
                <a:cubicBezTo>
                  <a:pt x="1985548" y="6068"/>
                  <a:pt x="1983564" y="5407"/>
                  <a:pt x="1981581" y="5407"/>
                </a:cubicBezTo>
                <a:cubicBezTo>
                  <a:pt x="1977614" y="4747"/>
                  <a:pt x="1973647" y="4747"/>
                  <a:pt x="1969680" y="4086"/>
                </a:cubicBezTo>
                <a:cubicBezTo>
                  <a:pt x="1967697" y="4086"/>
                  <a:pt x="1966374" y="4086"/>
                  <a:pt x="1964391" y="3426"/>
                </a:cubicBezTo>
                <a:cubicBezTo>
                  <a:pt x="1960424" y="2765"/>
                  <a:pt x="1955796" y="2765"/>
                  <a:pt x="1951829" y="2765"/>
                </a:cubicBezTo>
                <a:cubicBezTo>
                  <a:pt x="1949846" y="2765"/>
                  <a:pt x="1948524" y="2765"/>
                  <a:pt x="1946540" y="2765"/>
                </a:cubicBezTo>
                <a:cubicBezTo>
                  <a:pt x="1942573" y="2765"/>
                  <a:pt x="1938606" y="2105"/>
                  <a:pt x="1934639" y="2105"/>
                </a:cubicBezTo>
                <a:cubicBezTo>
                  <a:pt x="1932656" y="2105"/>
                  <a:pt x="1930672" y="2105"/>
                  <a:pt x="1928689" y="2105"/>
                </a:cubicBezTo>
                <a:cubicBezTo>
                  <a:pt x="1926706" y="2105"/>
                  <a:pt x="1924722" y="2105"/>
                  <a:pt x="1922739" y="2105"/>
                </a:cubicBezTo>
                <a:cubicBezTo>
                  <a:pt x="1921416" y="2105"/>
                  <a:pt x="1919433" y="2105"/>
                  <a:pt x="1918111" y="2105"/>
                </a:cubicBezTo>
                <a:cubicBezTo>
                  <a:pt x="1915466" y="2105"/>
                  <a:pt x="1912160" y="2105"/>
                  <a:pt x="1909516" y="2105"/>
                </a:cubicBezTo>
                <a:cubicBezTo>
                  <a:pt x="1906871" y="2105"/>
                  <a:pt x="1903565" y="2105"/>
                  <a:pt x="1900921" y="2105"/>
                </a:cubicBezTo>
                <a:cubicBezTo>
                  <a:pt x="1899599" y="2105"/>
                  <a:pt x="1897615" y="2105"/>
                  <a:pt x="1896293" y="2105"/>
                </a:cubicBezTo>
                <a:cubicBezTo>
                  <a:pt x="1894309" y="2105"/>
                  <a:pt x="1892326" y="2105"/>
                  <a:pt x="1890342" y="2105"/>
                </a:cubicBezTo>
                <a:cubicBezTo>
                  <a:pt x="1888359" y="2105"/>
                  <a:pt x="1886376" y="2105"/>
                  <a:pt x="1884392" y="2105"/>
                </a:cubicBezTo>
                <a:cubicBezTo>
                  <a:pt x="1880425" y="2105"/>
                  <a:pt x="1876459" y="2765"/>
                  <a:pt x="1872492" y="2765"/>
                </a:cubicBezTo>
                <a:cubicBezTo>
                  <a:pt x="1870508" y="2765"/>
                  <a:pt x="1869186" y="2765"/>
                  <a:pt x="1867202" y="2765"/>
                </a:cubicBezTo>
                <a:cubicBezTo>
                  <a:pt x="1863236" y="2765"/>
                  <a:pt x="1858607" y="3426"/>
                  <a:pt x="1854641" y="3426"/>
                </a:cubicBezTo>
                <a:cubicBezTo>
                  <a:pt x="1852657" y="3426"/>
                  <a:pt x="1851335" y="3426"/>
                  <a:pt x="1849351" y="4086"/>
                </a:cubicBezTo>
                <a:cubicBezTo>
                  <a:pt x="1845385" y="4747"/>
                  <a:pt x="1841418" y="4747"/>
                  <a:pt x="1837451" y="5407"/>
                </a:cubicBezTo>
                <a:cubicBezTo>
                  <a:pt x="1835467" y="5407"/>
                  <a:pt x="1833484" y="6068"/>
                  <a:pt x="1831500" y="6068"/>
                </a:cubicBezTo>
                <a:cubicBezTo>
                  <a:pt x="1828195" y="6728"/>
                  <a:pt x="1824889" y="6728"/>
                  <a:pt x="1820922" y="7389"/>
                </a:cubicBezTo>
                <a:cubicBezTo>
                  <a:pt x="1818277" y="7389"/>
                  <a:pt x="1815633" y="8050"/>
                  <a:pt x="1813650" y="8050"/>
                </a:cubicBezTo>
                <a:cubicBezTo>
                  <a:pt x="1811005" y="8710"/>
                  <a:pt x="1808360" y="8710"/>
                  <a:pt x="1805716" y="9371"/>
                </a:cubicBezTo>
                <a:cubicBezTo>
                  <a:pt x="1802410" y="10031"/>
                  <a:pt x="1799104" y="10692"/>
                  <a:pt x="1795799" y="10692"/>
                </a:cubicBezTo>
                <a:cubicBezTo>
                  <a:pt x="1794476" y="10692"/>
                  <a:pt x="1793154" y="11352"/>
                  <a:pt x="1791832" y="11352"/>
                </a:cubicBezTo>
                <a:cubicBezTo>
                  <a:pt x="1550513" y="52967"/>
                  <a:pt x="1352169" y="222067"/>
                  <a:pt x="1268864" y="445992"/>
                </a:cubicBezTo>
                <a:cubicBezTo>
                  <a:pt x="1268203" y="447313"/>
                  <a:pt x="1268203" y="448634"/>
                  <a:pt x="1267542" y="449295"/>
                </a:cubicBezTo>
                <a:cubicBezTo>
                  <a:pt x="1266220" y="452597"/>
                  <a:pt x="1265558" y="455900"/>
                  <a:pt x="1264236" y="458542"/>
                </a:cubicBezTo>
                <a:cubicBezTo>
                  <a:pt x="1262914" y="462506"/>
                  <a:pt x="1261592" y="467129"/>
                  <a:pt x="1259608" y="471093"/>
                </a:cubicBezTo>
                <a:cubicBezTo>
                  <a:pt x="1259608" y="471093"/>
                  <a:pt x="1259608" y="471753"/>
                  <a:pt x="1259608" y="471753"/>
                </a:cubicBezTo>
                <a:cubicBezTo>
                  <a:pt x="1238452" y="535826"/>
                  <a:pt x="1226551" y="604523"/>
                  <a:pt x="1225890" y="675202"/>
                </a:cubicBezTo>
                <a:cubicBezTo>
                  <a:pt x="1225229" y="753146"/>
                  <a:pt x="1237129" y="827788"/>
                  <a:pt x="1260269" y="897145"/>
                </a:cubicBezTo>
                <a:cubicBezTo>
                  <a:pt x="1284732" y="971787"/>
                  <a:pt x="1262914" y="1054355"/>
                  <a:pt x="1202750" y="1105878"/>
                </a:cubicBezTo>
                <a:lnTo>
                  <a:pt x="1202750" y="1105878"/>
                </a:lnTo>
                <a:cubicBezTo>
                  <a:pt x="1142585" y="1157401"/>
                  <a:pt x="1057297" y="1166648"/>
                  <a:pt x="986555" y="1131639"/>
                </a:cubicBezTo>
                <a:cubicBezTo>
                  <a:pt x="892672" y="1084740"/>
                  <a:pt x="786888" y="1058319"/>
                  <a:pt x="674493" y="1059640"/>
                </a:cubicBezTo>
                <a:cubicBezTo>
                  <a:pt x="309540" y="1062942"/>
                  <a:pt x="7396" y="1360849"/>
                  <a:pt x="123" y="1728774"/>
                </a:cubicBezTo>
                <a:cubicBezTo>
                  <a:pt x="-7150" y="2116514"/>
                  <a:pt x="308879" y="2432256"/>
                  <a:pt x="696972" y="2424990"/>
                </a:cubicBezTo>
                <a:cubicBezTo>
                  <a:pt x="1064570" y="2418384"/>
                  <a:pt x="1363408" y="2117175"/>
                  <a:pt x="1367375" y="1749911"/>
                </a:cubicBezTo>
                <a:cubicBezTo>
                  <a:pt x="1368036" y="1671966"/>
                  <a:pt x="1356136" y="1597325"/>
                  <a:pt x="1332996" y="1527967"/>
                </a:cubicBezTo>
                <a:cubicBezTo>
                  <a:pt x="1308533" y="1453326"/>
                  <a:pt x="1330351" y="1370757"/>
                  <a:pt x="1390515" y="1319235"/>
                </a:cubicBezTo>
                <a:lnTo>
                  <a:pt x="1390515" y="1319235"/>
                </a:lnTo>
                <a:cubicBezTo>
                  <a:pt x="1450680" y="1267712"/>
                  <a:pt x="1535968" y="1258464"/>
                  <a:pt x="1606710" y="1293473"/>
                </a:cubicBezTo>
                <a:cubicBezTo>
                  <a:pt x="1686709" y="1333767"/>
                  <a:pt x="1775303" y="1358207"/>
                  <a:pt x="1869186" y="1364152"/>
                </a:cubicBezTo>
                <a:cubicBezTo>
                  <a:pt x="1870508" y="1364152"/>
                  <a:pt x="1872492" y="1364152"/>
                  <a:pt x="1873814" y="1364152"/>
                </a:cubicBezTo>
                <a:cubicBezTo>
                  <a:pt x="1877120" y="1364152"/>
                  <a:pt x="1881086" y="1364812"/>
                  <a:pt x="1884392" y="1364812"/>
                </a:cubicBezTo>
                <a:cubicBezTo>
                  <a:pt x="1887698" y="1364812"/>
                  <a:pt x="1891004" y="1364812"/>
                  <a:pt x="1894309" y="1365473"/>
                </a:cubicBezTo>
                <a:cubicBezTo>
                  <a:pt x="1896954" y="1365473"/>
                  <a:pt x="1899599" y="1365473"/>
                  <a:pt x="1902904" y="1365473"/>
                </a:cubicBezTo>
                <a:cubicBezTo>
                  <a:pt x="1904227" y="1365473"/>
                  <a:pt x="1906210" y="1365473"/>
                  <a:pt x="1907532" y="1365473"/>
                </a:cubicBezTo>
                <a:cubicBezTo>
                  <a:pt x="1909516" y="1365473"/>
                  <a:pt x="1911499" y="1365473"/>
                  <a:pt x="1913483" y="1365473"/>
                </a:cubicBezTo>
                <a:cubicBezTo>
                  <a:pt x="1915466" y="1365473"/>
                  <a:pt x="1917450" y="1365473"/>
                  <a:pt x="1919433" y="1365473"/>
                </a:cubicBezTo>
                <a:cubicBezTo>
                  <a:pt x="1920755" y="1365473"/>
                  <a:pt x="1922739" y="1365473"/>
                  <a:pt x="1924061" y="1365473"/>
                </a:cubicBezTo>
                <a:cubicBezTo>
                  <a:pt x="1926706" y="1365473"/>
                  <a:pt x="1930011" y="1365473"/>
                  <a:pt x="1932656" y="1365473"/>
                </a:cubicBezTo>
                <a:cubicBezTo>
                  <a:pt x="1935962" y="1365473"/>
                  <a:pt x="1939268" y="1365473"/>
                  <a:pt x="1942573" y="1364812"/>
                </a:cubicBezTo>
                <a:cubicBezTo>
                  <a:pt x="1945879" y="1364812"/>
                  <a:pt x="1949846" y="1364812"/>
                  <a:pt x="1953151" y="1364152"/>
                </a:cubicBezTo>
                <a:cubicBezTo>
                  <a:pt x="1954474" y="1364152"/>
                  <a:pt x="1956457" y="1364152"/>
                  <a:pt x="1957780" y="1364152"/>
                </a:cubicBezTo>
                <a:cubicBezTo>
                  <a:pt x="2051663" y="1358207"/>
                  <a:pt x="2140256" y="1333767"/>
                  <a:pt x="2220255" y="1293473"/>
                </a:cubicBezTo>
                <a:cubicBezTo>
                  <a:pt x="2290998" y="1257804"/>
                  <a:pt x="2376286" y="1267051"/>
                  <a:pt x="2436450" y="1319235"/>
                </a:cubicBezTo>
                <a:lnTo>
                  <a:pt x="2436450" y="1319235"/>
                </a:lnTo>
                <a:cubicBezTo>
                  <a:pt x="2495953" y="1370097"/>
                  <a:pt x="2517771" y="1452004"/>
                  <a:pt x="2493970" y="1526646"/>
                </a:cubicBezTo>
                <a:cubicBezTo>
                  <a:pt x="2472813" y="1590719"/>
                  <a:pt x="2460251" y="1658095"/>
                  <a:pt x="2458929" y="1728774"/>
                </a:cubicBezTo>
                <a:cubicBezTo>
                  <a:pt x="2451657" y="2096037"/>
                  <a:pt x="2734627" y="2398568"/>
                  <a:pt x="3093630" y="2423668"/>
                </a:cubicBezTo>
                <a:cubicBezTo>
                  <a:pt x="3094292" y="2423668"/>
                  <a:pt x="3095614" y="2423668"/>
                  <a:pt x="3096275" y="2423668"/>
                </a:cubicBezTo>
                <a:cubicBezTo>
                  <a:pt x="3100242" y="2423668"/>
                  <a:pt x="3104870" y="2424329"/>
                  <a:pt x="3108836" y="2424329"/>
                </a:cubicBezTo>
                <a:cubicBezTo>
                  <a:pt x="3110820" y="2424329"/>
                  <a:pt x="3112804" y="2424329"/>
                  <a:pt x="3114787" y="2424329"/>
                </a:cubicBezTo>
                <a:cubicBezTo>
                  <a:pt x="3118093" y="2424329"/>
                  <a:pt x="3121398" y="2424329"/>
                  <a:pt x="3124704" y="2424329"/>
                </a:cubicBezTo>
                <a:cubicBezTo>
                  <a:pt x="3126027" y="2424329"/>
                  <a:pt x="3128010" y="2424329"/>
                  <a:pt x="3129332" y="2424329"/>
                </a:cubicBezTo>
                <a:cubicBezTo>
                  <a:pt x="3130655" y="2424329"/>
                  <a:pt x="3131977" y="2424329"/>
                  <a:pt x="3132638" y="2424329"/>
                </a:cubicBezTo>
                <a:cubicBezTo>
                  <a:pt x="3135944" y="2424329"/>
                  <a:pt x="3138588" y="2424329"/>
                  <a:pt x="3141894" y="2424329"/>
                </a:cubicBezTo>
                <a:cubicBezTo>
                  <a:pt x="3145200" y="2424329"/>
                  <a:pt x="3148505" y="2424329"/>
                  <a:pt x="3151150" y="2424329"/>
                </a:cubicBezTo>
                <a:cubicBezTo>
                  <a:pt x="3152472" y="2424329"/>
                  <a:pt x="3153795" y="2424329"/>
                  <a:pt x="3154456" y="2424329"/>
                </a:cubicBezTo>
                <a:cubicBezTo>
                  <a:pt x="3155778" y="2424329"/>
                  <a:pt x="3157762" y="2424329"/>
                  <a:pt x="3159084" y="2424329"/>
                </a:cubicBezTo>
                <a:cubicBezTo>
                  <a:pt x="3162390" y="2424329"/>
                  <a:pt x="3165695" y="2424329"/>
                  <a:pt x="3169001" y="2424329"/>
                </a:cubicBezTo>
                <a:cubicBezTo>
                  <a:pt x="3170984" y="2424329"/>
                  <a:pt x="3172968" y="2424329"/>
                  <a:pt x="3174951" y="2424329"/>
                </a:cubicBezTo>
                <a:cubicBezTo>
                  <a:pt x="3178918" y="2424329"/>
                  <a:pt x="3183546" y="2423668"/>
                  <a:pt x="3187513" y="2423668"/>
                </a:cubicBezTo>
                <a:cubicBezTo>
                  <a:pt x="3188174" y="2423668"/>
                  <a:pt x="3189497" y="2423668"/>
                  <a:pt x="3190158" y="2423668"/>
                </a:cubicBezTo>
                <a:cubicBezTo>
                  <a:pt x="3549161" y="2398568"/>
                  <a:pt x="3832132" y="2096037"/>
                  <a:pt x="3824859" y="1728774"/>
                </a:cubicBezTo>
                <a:cubicBezTo>
                  <a:pt x="3823537" y="1658095"/>
                  <a:pt x="3810975" y="1590059"/>
                  <a:pt x="3789818" y="1526646"/>
                </a:cubicBezTo>
                <a:cubicBezTo>
                  <a:pt x="3766017" y="1452004"/>
                  <a:pt x="3788496" y="1370757"/>
                  <a:pt x="3847338" y="1319235"/>
                </a:cubicBezTo>
                <a:lnTo>
                  <a:pt x="3847338" y="1319235"/>
                </a:lnTo>
                <a:cubicBezTo>
                  <a:pt x="3907502" y="1267712"/>
                  <a:pt x="3992790" y="1258464"/>
                  <a:pt x="4063533" y="1293473"/>
                </a:cubicBezTo>
                <a:cubicBezTo>
                  <a:pt x="4141548" y="1332445"/>
                  <a:pt x="4228159" y="1357546"/>
                  <a:pt x="4320058" y="1363491"/>
                </a:cubicBezTo>
                <a:cubicBezTo>
                  <a:pt x="4324025" y="1363491"/>
                  <a:pt x="4327331" y="1364152"/>
                  <a:pt x="4331298" y="1364152"/>
                </a:cubicBezTo>
                <a:cubicBezTo>
                  <a:pt x="4333942" y="1364152"/>
                  <a:pt x="4336587" y="1364152"/>
                  <a:pt x="4338570" y="1364812"/>
                </a:cubicBezTo>
                <a:cubicBezTo>
                  <a:pt x="4342537" y="1364812"/>
                  <a:pt x="4346504" y="1365473"/>
                  <a:pt x="4351132" y="1365473"/>
                </a:cubicBezTo>
                <a:cubicBezTo>
                  <a:pt x="4353777" y="1365473"/>
                  <a:pt x="4355760" y="1365473"/>
                  <a:pt x="4358405" y="1365473"/>
                </a:cubicBezTo>
                <a:cubicBezTo>
                  <a:pt x="4359727" y="1365473"/>
                  <a:pt x="4361710" y="1365473"/>
                  <a:pt x="4363033" y="1365473"/>
                </a:cubicBezTo>
                <a:cubicBezTo>
                  <a:pt x="4365016" y="1365473"/>
                  <a:pt x="4367000" y="1365473"/>
                  <a:pt x="4369644" y="1365473"/>
                </a:cubicBezTo>
                <a:cubicBezTo>
                  <a:pt x="4372289" y="1365473"/>
                  <a:pt x="4373611" y="1365473"/>
                  <a:pt x="4376256" y="1365473"/>
                </a:cubicBezTo>
                <a:cubicBezTo>
                  <a:pt x="4377578" y="1365473"/>
                  <a:pt x="4379561" y="1365473"/>
                  <a:pt x="4380884" y="1365473"/>
                </a:cubicBezTo>
                <a:cubicBezTo>
                  <a:pt x="4383528" y="1365473"/>
                  <a:pt x="4385512" y="1365473"/>
                  <a:pt x="4388156" y="1365473"/>
                </a:cubicBezTo>
                <a:cubicBezTo>
                  <a:pt x="4392123" y="1365473"/>
                  <a:pt x="4396090" y="1365473"/>
                  <a:pt x="4400718" y="1364812"/>
                </a:cubicBezTo>
                <a:cubicBezTo>
                  <a:pt x="4403363" y="1364812"/>
                  <a:pt x="4406007" y="1364812"/>
                  <a:pt x="4407991" y="1364152"/>
                </a:cubicBezTo>
                <a:cubicBezTo>
                  <a:pt x="4411958" y="1364152"/>
                  <a:pt x="4415263" y="1363491"/>
                  <a:pt x="4419230" y="1363491"/>
                </a:cubicBezTo>
                <a:cubicBezTo>
                  <a:pt x="4511130" y="1356886"/>
                  <a:pt x="4597740" y="1332445"/>
                  <a:pt x="4675755" y="1293473"/>
                </a:cubicBezTo>
                <a:cubicBezTo>
                  <a:pt x="4746498" y="1257804"/>
                  <a:pt x="4831786" y="1267051"/>
                  <a:pt x="4891950" y="1319235"/>
                </a:cubicBezTo>
                <a:cubicBezTo>
                  <a:pt x="4951454" y="1370757"/>
                  <a:pt x="4973933" y="1453326"/>
                  <a:pt x="4949470" y="1527967"/>
                </a:cubicBezTo>
                <a:cubicBezTo>
                  <a:pt x="4945503" y="1539197"/>
                  <a:pt x="4942198" y="1550426"/>
                  <a:pt x="4939553" y="1561655"/>
                </a:cubicBezTo>
                <a:cubicBezTo>
                  <a:pt x="4938892" y="1562976"/>
                  <a:pt x="4938892" y="1564297"/>
                  <a:pt x="4938231" y="1566279"/>
                </a:cubicBezTo>
                <a:cubicBezTo>
                  <a:pt x="4936247" y="1573545"/>
                  <a:pt x="4934264" y="1580811"/>
                  <a:pt x="4932942" y="1588077"/>
                </a:cubicBezTo>
                <a:cubicBezTo>
                  <a:pt x="4931619" y="1593361"/>
                  <a:pt x="4930297" y="1598646"/>
                  <a:pt x="4929636" y="1604591"/>
                </a:cubicBezTo>
                <a:cubicBezTo>
                  <a:pt x="4928975" y="1606572"/>
                  <a:pt x="4928975" y="1608554"/>
                  <a:pt x="4928313" y="1610536"/>
                </a:cubicBezTo>
                <a:cubicBezTo>
                  <a:pt x="4926991" y="1618462"/>
                  <a:pt x="4925008" y="1627049"/>
                  <a:pt x="4923685" y="1634976"/>
                </a:cubicBezTo>
                <a:cubicBezTo>
                  <a:pt x="4923685" y="1635636"/>
                  <a:pt x="4923685" y="1636957"/>
                  <a:pt x="4923024" y="1637618"/>
                </a:cubicBezTo>
                <a:cubicBezTo>
                  <a:pt x="4918396" y="1667343"/>
                  <a:pt x="4915752" y="1697728"/>
                  <a:pt x="4915090" y="1728774"/>
                </a:cubicBezTo>
                <a:cubicBezTo>
                  <a:pt x="4907818" y="2089432"/>
                  <a:pt x="5181533" y="2387999"/>
                  <a:pt x="5531941" y="2422348"/>
                </a:cubicBezTo>
                <a:cubicBezTo>
                  <a:pt x="5533263" y="2422348"/>
                  <a:pt x="5533924" y="2422348"/>
                  <a:pt x="5535246" y="2423008"/>
                </a:cubicBezTo>
                <a:cubicBezTo>
                  <a:pt x="5539213" y="2423668"/>
                  <a:pt x="5543180" y="2423668"/>
                  <a:pt x="5547147" y="2423668"/>
                </a:cubicBezTo>
                <a:cubicBezTo>
                  <a:pt x="5549131" y="2423668"/>
                  <a:pt x="5551114" y="2423668"/>
                  <a:pt x="5553759" y="2424329"/>
                </a:cubicBezTo>
                <a:cubicBezTo>
                  <a:pt x="5557064" y="2424329"/>
                  <a:pt x="5560370" y="2424990"/>
                  <a:pt x="5563676" y="2424990"/>
                </a:cubicBezTo>
                <a:cubicBezTo>
                  <a:pt x="5566320" y="2424990"/>
                  <a:pt x="5568965" y="2424990"/>
                  <a:pt x="5572271" y="2425650"/>
                </a:cubicBezTo>
                <a:cubicBezTo>
                  <a:pt x="5574915" y="2425650"/>
                  <a:pt x="5578221" y="2425650"/>
                  <a:pt x="5580866" y="2425650"/>
                </a:cubicBezTo>
                <a:cubicBezTo>
                  <a:pt x="5582849" y="2425650"/>
                  <a:pt x="5584171" y="2425650"/>
                  <a:pt x="5586155" y="2425650"/>
                </a:cubicBezTo>
                <a:cubicBezTo>
                  <a:pt x="5587477" y="2425650"/>
                  <a:pt x="5588799" y="2425650"/>
                  <a:pt x="5590122" y="2425650"/>
                </a:cubicBezTo>
                <a:cubicBezTo>
                  <a:pt x="5593428" y="2425650"/>
                  <a:pt x="5596072" y="2425650"/>
                  <a:pt x="5599378" y="2425650"/>
                </a:cubicBezTo>
                <a:cubicBezTo>
                  <a:pt x="5602683" y="2425650"/>
                  <a:pt x="5605328" y="2425650"/>
                  <a:pt x="5608634" y="2425650"/>
                </a:cubicBezTo>
                <a:cubicBezTo>
                  <a:pt x="5609956" y="2425650"/>
                  <a:pt x="5611278" y="2425650"/>
                  <a:pt x="5612601" y="2425650"/>
                </a:cubicBezTo>
                <a:cubicBezTo>
                  <a:pt x="5614584" y="2425650"/>
                  <a:pt x="5615906" y="2425650"/>
                  <a:pt x="5617890" y="2425650"/>
                </a:cubicBezTo>
                <a:cubicBezTo>
                  <a:pt x="5620534" y="2425650"/>
                  <a:pt x="5623840" y="2425650"/>
                  <a:pt x="5626485" y="2425650"/>
                </a:cubicBezTo>
                <a:cubicBezTo>
                  <a:pt x="5629129" y="2425650"/>
                  <a:pt x="5631774" y="2425650"/>
                  <a:pt x="5635080" y="2424990"/>
                </a:cubicBezTo>
                <a:cubicBezTo>
                  <a:pt x="5638385" y="2424990"/>
                  <a:pt x="5641691" y="2424329"/>
                  <a:pt x="5644997" y="2424329"/>
                </a:cubicBezTo>
                <a:cubicBezTo>
                  <a:pt x="5646980" y="2424329"/>
                  <a:pt x="5649625" y="2424329"/>
                  <a:pt x="5651608" y="2423668"/>
                </a:cubicBezTo>
                <a:cubicBezTo>
                  <a:pt x="5655575" y="2423668"/>
                  <a:pt x="5659542" y="2423008"/>
                  <a:pt x="5663509" y="2423008"/>
                </a:cubicBezTo>
                <a:cubicBezTo>
                  <a:pt x="5664831" y="2423008"/>
                  <a:pt x="5665492" y="2423008"/>
                  <a:pt x="5666815" y="2422348"/>
                </a:cubicBezTo>
                <a:cubicBezTo>
                  <a:pt x="6017223" y="2388660"/>
                  <a:pt x="6290938" y="2090092"/>
                  <a:pt x="6283665" y="1728774"/>
                </a:cubicBezTo>
                <a:cubicBezTo>
                  <a:pt x="6283003" y="1697728"/>
                  <a:pt x="6280360" y="1667343"/>
                  <a:pt x="6275731" y="1637618"/>
                </a:cubicBezTo>
                <a:cubicBezTo>
                  <a:pt x="6275731" y="1636957"/>
                  <a:pt x="6275731" y="1635636"/>
                  <a:pt x="6275070" y="1634976"/>
                </a:cubicBezTo>
                <a:cubicBezTo>
                  <a:pt x="6273748" y="1626389"/>
                  <a:pt x="6272425" y="1618462"/>
                  <a:pt x="6270442" y="1610536"/>
                </a:cubicBezTo>
                <a:cubicBezTo>
                  <a:pt x="6269781" y="1608554"/>
                  <a:pt x="6269781" y="1606572"/>
                  <a:pt x="6269120" y="1604591"/>
                </a:cubicBezTo>
                <a:cubicBezTo>
                  <a:pt x="6267798" y="1599306"/>
                  <a:pt x="6266475" y="1594022"/>
                  <a:pt x="6265814" y="1588077"/>
                </a:cubicBezTo>
                <a:cubicBezTo>
                  <a:pt x="6263831" y="1580811"/>
                  <a:pt x="6262508" y="1573545"/>
                  <a:pt x="6260525" y="1566940"/>
                </a:cubicBezTo>
                <a:cubicBezTo>
                  <a:pt x="6259863" y="1565618"/>
                  <a:pt x="6259863" y="1563637"/>
                  <a:pt x="6259202" y="1562316"/>
                </a:cubicBezTo>
                <a:cubicBezTo>
                  <a:pt x="6255897" y="1551086"/>
                  <a:pt x="6252591" y="1539857"/>
                  <a:pt x="6249285" y="1528628"/>
                </a:cubicBezTo>
                <a:cubicBezTo>
                  <a:pt x="6224823" y="1453986"/>
                  <a:pt x="6246640" y="1371418"/>
                  <a:pt x="6306805" y="1319895"/>
                </a:cubicBezTo>
                <a:lnTo>
                  <a:pt x="6306805" y="1319895"/>
                </a:lnTo>
                <a:cubicBezTo>
                  <a:pt x="6366970" y="1268372"/>
                  <a:pt x="6452258" y="1259125"/>
                  <a:pt x="6523000" y="1294134"/>
                </a:cubicBezTo>
                <a:cubicBezTo>
                  <a:pt x="6616883" y="1341033"/>
                  <a:pt x="6722666" y="1367454"/>
                  <a:pt x="6835061" y="1366133"/>
                </a:cubicBezTo>
                <a:cubicBezTo>
                  <a:pt x="7203321" y="1362831"/>
                  <a:pt x="7504804" y="1064264"/>
                  <a:pt x="7512076" y="697000"/>
                </a:cubicBezTo>
                <a:cubicBezTo>
                  <a:pt x="7520010" y="308598"/>
                  <a:pt x="7203982" y="-7143"/>
                  <a:pt x="6815889" y="123"/>
                </a:cubicBezTo>
                <a:close/>
              </a:path>
            </a:pathLst>
          </a:custGeom>
          <a:solidFill>
            <a:srgbClr val="F7F8F9"/>
          </a:solidFill>
          <a:ln w="6611" cap="flat">
            <a:noFill/>
            <a:prstDash val="solid"/>
            <a:miter/>
          </a:ln>
          <a:effectLst>
            <a:outerShdw blurRad="114300" dist="38100" dir="5400000" algn="ctr" rotWithShape="0">
              <a:srgbClr val="99C722">
                <a:lumMod val="50000"/>
                <a:alpha val="32000"/>
              </a:srgbClr>
            </a:outerShdw>
            <a:softEdge rad="0"/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" name="Freeform: Shape 3">
            <a:extLst>
              <a:ext uri="{FF2B5EF4-FFF2-40B4-BE49-F238E27FC236}">
                <a16:creationId xmlns:a16="http://schemas.microsoft.com/office/drawing/2014/main" id="{11B3BF1E-C55E-B6FC-D1BB-29E857A98D17}"/>
              </a:ext>
            </a:extLst>
          </p:cNvPr>
          <p:cNvSpPr/>
          <p:nvPr/>
        </p:nvSpPr>
        <p:spPr>
          <a:xfrm>
            <a:off x="2175055" y="4004242"/>
            <a:ext cx="1158329" cy="1157277"/>
          </a:xfrm>
          <a:custGeom>
            <a:avLst/>
            <a:gdLst>
              <a:gd name="connsiteX0" fmla="*/ 1158330 w 1158329"/>
              <a:gd name="connsiteY0" fmla="*/ 578639 h 1157277"/>
              <a:gd name="connsiteX1" fmla="*/ 579165 w 1158329"/>
              <a:gd name="connsiteY1" fmla="*/ 1157278 h 1157277"/>
              <a:gd name="connsiteX2" fmla="*/ 0 w 1158329"/>
              <a:gd name="connsiteY2" fmla="*/ 578639 h 1157277"/>
              <a:gd name="connsiteX3" fmla="*/ 579165 w 1158329"/>
              <a:gd name="connsiteY3" fmla="*/ 0 h 1157277"/>
              <a:gd name="connsiteX4" fmla="*/ 1158330 w 1158329"/>
              <a:gd name="connsiteY4" fmla="*/ 578639 h 1157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8329" h="1157277">
                <a:moveTo>
                  <a:pt x="1158330" y="578639"/>
                </a:moveTo>
                <a:cubicBezTo>
                  <a:pt x="1158330" y="898212"/>
                  <a:pt x="899029" y="1157278"/>
                  <a:pt x="579165" y="1157278"/>
                </a:cubicBezTo>
                <a:cubicBezTo>
                  <a:pt x="259301" y="1157278"/>
                  <a:pt x="0" y="898212"/>
                  <a:pt x="0" y="578639"/>
                </a:cubicBezTo>
                <a:cubicBezTo>
                  <a:pt x="0" y="259065"/>
                  <a:pt x="259301" y="0"/>
                  <a:pt x="579165" y="0"/>
                </a:cubicBezTo>
                <a:cubicBezTo>
                  <a:pt x="899029" y="0"/>
                  <a:pt x="1158330" y="259065"/>
                  <a:pt x="1158330" y="578639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 w="6611" cap="flat">
            <a:noFill/>
            <a:prstDash val="solid"/>
            <a:miter/>
          </a:ln>
          <a:effectLst>
            <a:outerShdw blurRad="165100" dist="50800" dir="5400000" algn="ctr" rotWithShape="0">
              <a:srgbClr val="99C722">
                <a:lumMod val="25000"/>
                <a:alpha val="30000"/>
              </a:srgbClr>
            </a:outerShdw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8" name="Freeform: Shape 4">
            <a:extLst>
              <a:ext uri="{FF2B5EF4-FFF2-40B4-BE49-F238E27FC236}">
                <a16:creationId xmlns:a16="http://schemas.microsoft.com/office/drawing/2014/main" id="{823698E0-DD39-05F1-0E45-FE47D8B1BF9D}"/>
              </a:ext>
            </a:extLst>
          </p:cNvPr>
          <p:cNvSpPr/>
          <p:nvPr/>
        </p:nvSpPr>
        <p:spPr>
          <a:xfrm>
            <a:off x="3410537" y="2944725"/>
            <a:ext cx="1158329" cy="1157277"/>
          </a:xfrm>
          <a:custGeom>
            <a:avLst/>
            <a:gdLst>
              <a:gd name="connsiteX0" fmla="*/ 1158330 w 1158329"/>
              <a:gd name="connsiteY0" fmla="*/ 578639 h 1157277"/>
              <a:gd name="connsiteX1" fmla="*/ 579165 w 1158329"/>
              <a:gd name="connsiteY1" fmla="*/ 1157278 h 1157277"/>
              <a:gd name="connsiteX2" fmla="*/ 0 w 1158329"/>
              <a:gd name="connsiteY2" fmla="*/ 578639 h 1157277"/>
              <a:gd name="connsiteX3" fmla="*/ 579165 w 1158329"/>
              <a:gd name="connsiteY3" fmla="*/ 0 h 1157277"/>
              <a:gd name="connsiteX4" fmla="*/ 1158330 w 1158329"/>
              <a:gd name="connsiteY4" fmla="*/ 578639 h 1157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8329" h="1157277">
                <a:moveTo>
                  <a:pt x="1158330" y="578639"/>
                </a:moveTo>
                <a:cubicBezTo>
                  <a:pt x="1158330" y="898212"/>
                  <a:pt x="899029" y="1157278"/>
                  <a:pt x="579165" y="1157278"/>
                </a:cubicBezTo>
                <a:cubicBezTo>
                  <a:pt x="259301" y="1157278"/>
                  <a:pt x="0" y="898212"/>
                  <a:pt x="0" y="578639"/>
                </a:cubicBezTo>
                <a:cubicBezTo>
                  <a:pt x="0" y="259065"/>
                  <a:pt x="259301" y="0"/>
                  <a:pt x="579165" y="0"/>
                </a:cubicBezTo>
                <a:cubicBezTo>
                  <a:pt x="899029" y="0"/>
                  <a:pt x="1158330" y="259065"/>
                  <a:pt x="1158330" y="578639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 w="6611" cap="flat">
            <a:noFill/>
            <a:prstDash val="solid"/>
            <a:miter/>
          </a:ln>
          <a:effectLst>
            <a:outerShdw blurRad="165100" dist="50800" dir="5400000" algn="ctr" rotWithShape="0">
              <a:srgbClr val="99C722">
                <a:lumMod val="25000"/>
                <a:alpha val="30000"/>
              </a:srgbClr>
            </a:outerShdw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3" name="Freeform: Shape 5">
            <a:extLst>
              <a:ext uri="{FF2B5EF4-FFF2-40B4-BE49-F238E27FC236}">
                <a16:creationId xmlns:a16="http://schemas.microsoft.com/office/drawing/2014/main" id="{D4D63CB5-97AE-2FFA-D42B-CEF3988D60C1}"/>
              </a:ext>
            </a:extLst>
          </p:cNvPr>
          <p:cNvSpPr/>
          <p:nvPr/>
        </p:nvSpPr>
        <p:spPr>
          <a:xfrm>
            <a:off x="4633200" y="4004242"/>
            <a:ext cx="1158329" cy="1157277"/>
          </a:xfrm>
          <a:custGeom>
            <a:avLst/>
            <a:gdLst>
              <a:gd name="connsiteX0" fmla="*/ 1158330 w 1158329"/>
              <a:gd name="connsiteY0" fmla="*/ 578639 h 1157277"/>
              <a:gd name="connsiteX1" fmla="*/ 579165 w 1158329"/>
              <a:gd name="connsiteY1" fmla="*/ 1157278 h 1157277"/>
              <a:gd name="connsiteX2" fmla="*/ 0 w 1158329"/>
              <a:gd name="connsiteY2" fmla="*/ 578639 h 1157277"/>
              <a:gd name="connsiteX3" fmla="*/ 579165 w 1158329"/>
              <a:gd name="connsiteY3" fmla="*/ 0 h 1157277"/>
              <a:gd name="connsiteX4" fmla="*/ 1158330 w 1158329"/>
              <a:gd name="connsiteY4" fmla="*/ 578639 h 1157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8329" h="1157277">
                <a:moveTo>
                  <a:pt x="1158330" y="578639"/>
                </a:moveTo>
                <a:cubicBezTo>
                  <a:pt x="1158330" y="898212"/>
                  <a:pt x="899029" y="1157278"/>
                  <a:pt x="579165" y="1157278"/>
                </a:cubicBezTo>
                <a:cubicBezTo>
                  <a:pt x="259301" y="1157278"/>
                  <a:pt x="0" y="898212"/>
                  <a:pt x="0" y="578639"/>
                </a:cubicBezTo>
                <a:cubicBezTo>
                  <a:pt x="0" y="259065"/>
                  <a:pt x="259301" y="0"/>
                  <a:pt x="579165" y="0"/>
                </a:cubicBezTo>
                <a:cubicBezTo>
                  <a:pt x="899029" y="0"/>
                  <a:pt x="1158330" y="259065"/>
                  <a:pt x="1158330" y="578639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 w="6611" cap="flat">
            <a:noFill/>
            <a:prstDash val="solid"/>
            <a:miter/>
          </a:ln>
          <a:effectLst>
            <a:outerShdw blurRad="165100" dist="50800" dir="5400000" algn="ctr" rotWithShape="0">
              <a:srgbClr val="99C722">
                <a:lumMod val="25000"/>
                <a:alpha val="30000"/>
              </a:srgbClr>
            </a:outerShdw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5" name="Freeform: Shape 6">
            <a:extLst>
              <a:ext uri="{FF2B5EF4-FFF2-40B4-BE49-F238E27FC236}">
                <a16:creationId xmlns:a16="http://schemas.microsoft.com/office/drawing/2014/main" id="{5C1E55C0-61C2-FDE9-A901-43F191ECCC8E}"/>
              </a:ext>
            </a:extLst>
          </p:cNvPr>
          <p:cNvSpPr/>
          <p:nvPr/>
        </p:nvSpPr>
        <p:spPr>
          <a:xfrm>
            <a:off x="5862273" y="2944725"/>
            <a:ext cx="1158329" cy="1157277"/>
          </a:xfrm>
          <a:custGeom>
            <a:avLst/>
            <a:gdLst>
              <a:gd name="connsiteX0" fmla="*/ 1158330 w 1158329"/>
              <a:gd name="connsiteY0" fmla="*/ 578639 h 1157277"/>
              <a:gd name="connsiteX1" fmla="*/ 579165 w 1158329"/>
              <a:gd name="connsiteY1" fmla="*/ 1157278 h 1157277"/>
              <a:gd name="connsiteX2" fmla="*/ 0 w 1158329"/>
              <a:gd name="connsiteY2" fmla="*/ 578639 h 1157277"/>
              <a:gd name="connsiteX3" fmla="*/ 579165 w 1158329"/>
              <a:gd name="connsiteY3" fmla="*/ 0 h 1157277"/>
              <a:gd name="connsiteX4" fmla="*/ 1158330 w 1158329"/>
              <a:gd name="connsiteY4" fmla="*/ 578639 h 1157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8329" h="1157277">
                <a:moveTo>
                  <a:pt x="1158330" y="578639"/>
                </a:moveTo>
                <a:cubicBezTo>
                  <a:pt x="1158330" y="898212"/>
                  <a:pt x="899029" y="1157278"/>
                  <a:pt x="579165" y="1157278"/>
                </a:cubicBezTo>
                <a:cubicBezTo>
                  <a:pt x="259301" y="1157278"/>
                  <a:pt x="0" y="898212"/>
                  <a:pt x="0" y="578639"/>
                </a:cubicBezTo>
                <a:cubicBezTo>
                  <a:pt x="0" y="259065"/>
                  <a:pt x="259301" y="0"/>
                  <a:pt x="579165" y="0"/>
                </a:cubicBezTo>
                <a:cubicBezTo>
                  <a:pt x="899029" y="0"/>
                  <a:pt x="1158330" y="259065"/>
                  <a:pt x="1158330" y="57863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6611" cap="flat">
            <a:noFill/>
            <a:prstDash val="solid"/>
            <a:miter/>
          </a:ln>
          <a:effectLst>
            <a:outerShdw blurRad="165100" dist="50800" dir="5400000" algn="ctr" rotWithShape="0">
              <a:srgbClr val="99C722">
                <a:lumMod val="25000"/>
                <a:alpha val="30000"/>
              </a:srgbClr>
            </a:outerShdw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6" name="Freeform: Shape 7">
            <a:extLst>
              <a:ext uri="{FF2B5EF4-FFF2-40B4-BE49-F238E27FC236}">
                <a16:creationId xmlns:a16="http://schemas.microsoft.com/office/drawing/2014/main" id="{6A7AD325-0650-7497-3358-EA215579A59A}"/>
              </a:ext>
            </a:extLst>
          </p:cNvPr>
          <p:cNvSpPr/>
          <p:nvPr/>
        </p:nvSpPr>
        <p:spPr>
          <a:xfrm>
            <a:off x="8320417" y="2944725"/>
            <a:ext cx="1158329" cy="1157277"/>
          </a:xfrm>
          <a:custGeom>
            <a:avLst/>
            <a:gdLst>
              <a:gd name="connsiteX0" fmla="*/ 1158330 w 1158329"/>
              <a:gd name="connsiteY0" fmla="*/ 578639 h 1157277"/>
              <a:gd name="connsiteX1" fmla="*/ 579165 w 1158329"/>
              <a:gd name="connsiteY1" fmla="*/ 1157278 h 1157277"/>
              <a:gd name="connsiteX2" fmla="*/ 0 w 1158329"/>
              <a:gd name="connsiteY2" fmla="*/ 578639 h 1157277"/>
              <a:gd name="connsiteX3" fmla="*/ 579165 w 1158329"/>
              <a:gd name="connsiteY3" fmla="*/ 0 h 1157277"/>
              <a:gd name="connsiteX4" fmla="*/ 1158330 w 1158329"/>
              <a:gd name="connsiteY4" fmla="*/ 578639 h 1157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8329" h="1157277">
                <a:moveTo>
                  <a:pt x="1158330" y="578639"/>
                </a:moveTo>
                <a:cubicBezTo>
                  <a:pt x="1158330" y="898212"/>
                  <a:pt x="899029" y="1157278"/>
                  <a:pt x="579165" y="1157278"/>
                </a:cubicBezTo>
                <a:cubicBezTo>
                  <a:pt x="259301" y="1157278"/>
                  <a:pt x="0" y="898212"/>
                  <a:pt x="0" y="578639"/>
                </a:cubicBezTo>
                <a:cubicBezTo>
                  <a:pt x="0" y="259065"/>
                  <a:pt x="259301" y="0"/>
                  <a:pt x="579165" y="0"/>
                </a:cubicBezTo>
                <a:cubicBezTo>
                  <a:pt x="899029" y="0"/>
                  <a:pt x="1158330" y="259065"/>
                  <a:pt x="1158330" y="578639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6611" cap="flat">
            <a:noFill/>
            <a:prstDash val="solid"/>
            <a:miter/>
          </a:ln>
          <a:effectLst>
            <a:outerShdw blurRad="165100" dist="50800" dir="5400000" algn="ctr" rotWithShape="0">
              <a:srgbClr val="99C722">
                <a:lumMod val="25000"/>
                <a:alpha val="30000"/>
              </a:srgbClr>
            </a:outerShdw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7" name="Freeform: Shape 8">
            <a:extLst>
              <a:ext uri="{FF2B5EF4-FFF2-40B4-BE49-F238E27FC236}">
                <a16:creationId xmlns:a16="http://schemas.microsoft.com/office/drawing/2014/main" id="{6104E31B-5068-8065-8621-95CAD134B98A}"/>
              </a:ext>
            </a:extLst>
          </p:cNvPr>
          <p:cNvSpPr/>
          <p:nvPr/>
        </p:nvSpPr>
        <p:spPr>
          <a:xfrm>
            <a:off x="7091345" y="4004242"/>
            <a:ext cx="1158329" cy="1157277"/>
          </a:xfrm>
          <a:custGeom>
            <a:avLst/>
            <a:gdLst>
              <a:gd name="connsiteX0" fmla="*/ 1158330 w 1158329"/>
              <a:gd name="connsiteY0" fmla="*/ 578639 h 1157277"/>
              <a:gd name="connsiteX1" fmla="*/ 579165 w 1158329"/>
              <a:gd name="connsiteY1" fmla="*/ 1157278 h 1157277"/>
              <a:gd name="connsiteX2" fmla="*/ 0 w 1158329"/>
              <a:gd name="connsiteY2" fmla="*/ 578639 h 1157277"/>
              <a:gd name="connsiteX3" fmla="*/ 579165 w 1158329"/>
              <a:gd name="connsiteY3" fmla="*/ 0 h 1157277"/>
              <a:gd name="connsiteX4" fmla="*/ 1158330 w 1158329"/>
              <a:gd name="connsiteY4" fmla="*/ 578639 h 1157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8329" h="1157277">
                <a:moveTo>
                  <a:pt x="1158330" y="578639"/>
                </a:moveTo>
                <a:cubicBezTo>
                  <a:pt x="1158330" y="898212"/>
                  <a:pt x="899029" y="1157278"/>
                  <a:pt x="579165" y="1157278"/>
                </a:cubicBezTo>
                <a:cubicBezTo>
                  <a:pt x="259301" y="1157278"/>
                  <a:pt x="0" y="898212"/>
                  <a:pt x="0" y="578639"/>
                </a:cubicBezTo>
                <a:cubicBezTo>
                  <a:pt x="0" y="259065"/>
                  <a:pt x="259301" y="0"/>
                  <a:pt x="579165" y="0"/>
                </a:cubicBezTo>
                <a:cubicBezTo>
                  <a:pt x="899029" y="0"/>
                  <a:pt x="1158330" y="259065"/>
                  <a:pt x="1158330" y="578639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6611" cap="flat">
            <a:noFill/>
            <a:prstDash val="solid"/>
            <a:miter/>
          </a:ln>
          <a:effectLst>
            <a:outerShdw blurRad="165100" dist="50800" dir="5400000" algn="ctr" rotWithShape="0">
              <a:srgbClr val="99C722">
                <a:lumMod val="25000"/>
                <a:alpha val="30000"/>
              </a:srgbClr>
            </a:outerShdw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8" name="Rounded Rectangle 99">
            <a:extLst>
              <a:ext uri="{FF2B5EF4-FFF2-40B4-BE49-F238E27FC236}">
                <a16:creationId xmlns:a16="http://schemas.microsoft.com/office/drawing/2014/main" id="{496C858F-37B6-5BE8-27B7-13A157B647E1}"/>
              </a:ext>
            </a:extLst>
          </p:cNvPr>
          <p:cNvSpPr/>
          <p:nvPr/>
        </p:nvSpPr>
        <p:spPr>
          <a:xfrm>
            <a:off x="3248993" y="2306476"/>
            <a:ext cx="1481417" cy="375711"/>
          </a:xfrm>
          <a:prstGeom prst="roundRect">
            <a:avLst>
              <a:gd name="adj" fmla="val 50000"/>
            </a:avLst>
          </a:prstGeom>
          <a:solidFill>
            <a:srgbClr val="F7F8F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Rounded Rectangle 101">
            <a:extLst>
              <a:ext uri="{FF2B5EF4-FFF2-40B4-BE49-F238E27FC236}">
                <a16:creationId xmlns:a16="http://schemas.microsoft.com/office/drawing/2014/main" id="{0D3AB35A-93C8-5906-B7F4-DB5E84D111E9}"/>
              </a:ext>
            </a:extLst>
          </p:cNvPr>
          <p:cNvSpPr/>
          <p:nvPr/>
        </p:nvSpPr>
        <p:spPr>
          <a:xfrm>
            <a:off x="4661688" y="5406023"/>
            <a:ext cx="1098111" cy="375711"/>
          </a:xfrm>
          <a:prstGeom prst="roundRect">
            <a:avLst>
              <a:gd name="adj" fmla="val 50000"/>
            </a:avLst>
          </a:prstGeom>
          <a:solidFill>
            <a:srgbClr val="F7F8F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Rounded Rectangle 102">
            <a:extLst>
              <a:ext uri="{FF2B5EF4-FFF2-40B4-BE49-F238E27FC236}">
                <a16:creationId xmlns:a16="http://schemas.microsoft.com/office/drawing/2014/main" id="{CA4968F9-6388-7A2B-20D8-15F1260A0D5C}"/>
              </a:ext>
            </a:extLst>
          </p:cNvPr>
          <p:cNvSpPr/>
          <p:nvPr/>
        </p:nvSpPr>
        <p:spPr>
          <a:xfrm>
            <a:off x="2246593" y="5406023"/>
            <a:ext cx="1015253" cy="375711"/>
          </a:xfrm>
          <a:prstGeom prst="roundRect">
            <a:avLst>
              <a:gd name="adj" fmla="val 50000"/>
            </a:avLst>
          </a:prstGeom>
          <a:solidFill>
            <a:srgbClr val="F7F8F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Rounded Rectangle 103">
            <a:extLst>
              <a:ext uri="{FF2B5EF4-FFF2-40B4-BE49-F238E27FC236}">
                <a16:creationId xmlns:a16="http://schemas.microsoft.com/office/drawing/2014/main" id="{A8468399-BBCC-761F-F484-0C693AC7CE36}"/>
              </a:ext>
            </a:extLst>
          </p:cNvPr>
          <p:cNvSpPr/>
          <p:nvPr/>
        </p:nvSpPr>
        <p:spPr>
          <a:xfrm>
            <a:off x="7162883" y="5406023"/>
            <a:ext cx="1015253" cy="375711"/>
          </a:xfrm>
          <a:prstGeom prst="roundRect">
            <a:avLst>
              <a:gd name="adj" fmla="val 50000"/>
            </a:avLst>
          </a:prstGeom>
          <a:solidFill>
            <a:srgbClr val="F7F8F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Rounded Rectangle 104">
            <a:extLst>
              <a:ext uri="{FF2B5EF4-FFF2-40B4-BE49-F238E27FC236}">
                <a16:creationId xmlns:a16="http://schemas.microsoft.com/office/drawing/2014/main" id="{81FEBA9D-CF15-CE87-A26D-C6253C2FB0A1}"/>
              </a:ext>
            </a:extLst>
          </p:cNvPr>
          <p:cNvSpPr/>
          <p:nvPr/>
        </p:nvSpPr>
        <p:spPr>
          <a:xfrm>
            <a:off x="5895711" y="2306476"/>
            <a:ext cx="1091453" cy="375711"/>
          </a:xfrm>
          <a:prstGeom prst="roundRect">
            <a:avLst>
              <a:gd name="adj" fmla="val 50000"/>
            </a:avLst>
          </a:prstGeom>
          <a:solidFill>
            <a:srgbClr val="F7F8F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Rounded Rectangle 105">
            <a:extLst>
              <a:ext uri="{FF2B5EF4-FFF2-40B4-BE49-F238E27FC236}">
                <a16:creationId xmlns:a16="http://schemas.microsoft.com/office/drawing/2014/main" id="{21D10739-B706-370C-8333-7D6C0EC1B58A}"/>
              </a:ext>
            </a:extLst>
          </p:cNvPr>
          <p:cNvSpPr/>
          <p:nvPr/>
        </p:nvSpPr>
        <p:spPr>
          <a:xfrm>
            <a:off x="8374025" y="2306476"/>
            <a:ext cx="1051112" cy="375711"/>
          </a:xfrm>
          <a:prstGeom prst="roundRect">
            <a:avLst>
              <a:gd name="adj" fmla="val 50000"/>
            </a:avLst>
          </a:prstGeom>
          <a:solidFill>
            <a:srgbClr val="F7F8F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TextBox 106">
            <a:extLst>
              <a:ext uri="{FF2B5EF4-FFF2-40B4-BE49-F238E27FC236}">
                <a16:creationId xmlns:a16="http://schemas.microsoft.com/office/drawing/2014/main" id="{B17EA89F-02F8-8235-8342-3E989CE31F27}"/>
              </a:ext>
            </a:extLst>
          </p:cNvPr>
          <p:cNvSpPr txBox="1"/>
          <p:nvPr/>
        </p:nvSpPr>
        <p:spPr>
          <a:xfrm>
            <a:off x="3303340" y="2371221"/>
            <a:ext cx="137272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rgbClr val="F7F8F9">
                    <a:lumMod val="50000"/>
                  </a:srgbClr>
                </a:solidFill>
                <a:latin typeface="Century Gothic" panose="020B0502020202020204" pitchFamily="34" charset="0"/>
                <a:cs typeface="Segoe UI" panose="020B0502040204020203" pitchFamily="34" charset="0"/>
              </a:rPr>
              <a:t>Lean</a:t>
            </a:r>
          </a:p>
        </p:txBody>
      </p:sp>
      <p:sp>
        <p:nvSpPr>
          <p:cNvPr id="25" name="TextBox 107">
            <a:extLst>
              <a:ext uri="{FF2B5EF4-FFF2-40B4-BE49-F238E27FC236}">
                <a16:creationId xmlns:a16="http://schemas.microsoft.com/office/drawing/2014/main" id="{D83C9AC3-329A-7547-D751-4B7DB1618116}"/>
              </a:ext>
            </a:extLst>
          </p:cNvPr>
          <p:cNvSpPr txBox="1"/>
          <p:nvPr/>
        </p:nvSpPr>
        <p:spPr>
          <a:xfrm>
            <a:off x="2352861" y="5470768"/>
            <a:ext cx="85855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rgbClr val="F7F8F9">
                    <a:lumMod val="50000"/>
                  </a:srgbClr>
                </a:solidFill>
                <a:latin typeface="Century Gothic" panose="020B0502020202020204" pitchFamily="34" charset="0"/>
                <a:cs typeface="Segoe UI" panose="020B0502040204020203" pitchFamily="34" charset="0"/>
              </a:rPr>
              <a:t>Irregular</a:t>
            </a:r>
          </a:p>
        </p:txBody>
      </p:sp>
      <p:sp>
        <p:nvSpPr>
          <p:cNvPr id="26" name="TextBox 24">
            <a:extLst>
              <a:ext uri="{FF2B5EF4-FFF2-40B4-BE49-F238E27FC236}">
                <a16:creationId xmlns:a16="http://schemas.microsoft.com/office/drawing/2014/main" id="{F0640E33-28A4-3E0B-DA6F-F2CEA270126C}"/>
              </a:ext>
            </a:extLst>
          </p:cNvPr>
          <p:cNvSpPr txBox="1"/>
          <p:nvPr/>
        </p:nvSpPr>
        <p:spPr>
          <a:xfrm>
            <a:off x="4698957" y="5470768"/>
            <a:ext cx="102357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rgbClr val="F7F8F9">
                    <a:lumMod val="50000"/>
                  </a:srgbClr>
                </a:solidFill>
                <a:latin typeface="Century Gothic" panose="020B0502020202020204" pitchFamily="34" charset="0"/>
                <a:cs typeface="Segoe UI" panose="020B0502040204020203" pitchFamily="34" charset="0"/>
              </a:rPr>
              <a:t>Six Sigma</a:t>
            </a:r>
          </a:p>
        </p:txBody>
      </p:sp>
      <p:sp>
        <p:nvSpPr>
          <p:cNvPr id="27" name="TextBox 25">
            <a:extLst>
              <a:ext uri="{FF2B5EF4-FFF2-40B4-BE49-F238E27FC236}">
                <a16:creationId xmlns:a16="http://schemas.microsoft.com/office/drawing/2014/main" id="{C2D41628-22A7-645E-0528-AD51118E3137}"/>
              </a:ext>
            </a:extLst>
          </p:cNvPr>
          <p:cNvSpPr txBox="1"/>
          <p:nvPr/>
        </p:nvSpPr>
        <p:spPr>
          <a:xfrm>
            <a:off x="6057635" y="2371221"/>
            <a:ext cx="7676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rgbClr val="F7F8F9">
                    <a:lumMod val="50000"/>
                  </a:srgbClr>
                </a:solidFill>
                <a:latin typeface="Century Gothic" panose="020B0502020202020204" pitchFamily="34" charset="0"/>
                <a:cs typeface="Segoe UI" panose="020B0502040204020203" pitchFamily="34" charset="0"/>
              </a:rPr>
              <a:t>BPM</a:t>
            </a:r>
          </a:p>
        </p:txBody>
      </p:sp>
      <p:sp>
        <p:nvSpPr>
          <p:cNvPr id="28" name="TextBox 26">
            <a:extLst>
              <a:ext uri="{FF2B5EF4-FFF2-40B4-BE49-F238E27FC236}">
                <a16:creationId xmlns:a16="http://schemas.microsoft.com/office/drawing/2014/main" id="{FCAAACB0-11B4-04F4-E1AD-9A8075ECC2A0}"/>
              </a:ext>
            </a:extLst>
          </p:cNvPr>
          <p:cNvSpPr txBox="1"/>
          <p:nvPr/>
        </p:nvSpPr>
        <p:spPr>
          <a:xfrm>
            <a:off x="7222740" y="5470768"/>
            <a:ext cx="89553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rgbClr val="F7F8F9">
                    <a:lumMod val="50000"/>
                  </a:srgbClr>
                </a:solidFill>
                <a:latin typeface="Century Gothic" panose="020B0502020202020204" pitchFamily="34" charset="0"/>
                <a:cs typeface="Segoe UI" panose="020B0502040204020203" pitchFamily="34" charset="0"/>
              </a:rPr>
              <a:t>RPA</a:t>
            </a:r>
          </a:p>
        </p:txBody>
      </p:sp>
      <p:sp>
        <p:nvSpPr>
          <p:cNvPr id="29" name="TextBox 27">
            <a:extLst>
              <a:ext uri="{FF2B5EF4-FFF2-40B4-BE49-F238E27FC236}">
                <a16:creationId xmlns:a16="http://schemas.microsoft.com/office/drawing/2014/main" id="{C19C8766-EBB1-12CA-13C7-7A970F34EB7D}"/>
              </a:ext>
            </a:extLst>
          </p:cNvPr>
          <p:cNvSpPr txBox="1"/>
          <p:nvPr/>
        </p:nvSpPr>
        <p:spPr>
          <a:xfrm>
            <a:off x="8519141" y="2371221"/>
            <a:ext cx="76088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rgbClr val="F7F8F9">
                    <a:lumMod val="50000"/>
                  </a:srgbClr>
                </a:solidFill>
                <a:latin typeface="Century Gothic" panose="020B0502020202020204" pitchFamily="34" charset="0"/>
                <a:cs typeface="Segoe UI" panose="020B0502040204020203" pitchFamily="34" charset="0"/>
              </a:rPr>
              <a:t>AI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8B89AB11-7E4E-55A0-EBC4-12955F466500}"/>
              </a:ext>
            </a:extLst>
          </p:cNvPr>
          <p:cNvSpPr txBox="1"/>
          <p:nvPr/>
        </p:nvSpPr>
        <p:spPr>
          <a:xfrm>
            <a:off x="8645406" y="6311080"/>
            <a:ext cx="2222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7"/>
              </a:rPr>
              <a:t>jacevedo@utn.ac.cr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 </a:t>
            </a:r>
          </a:p>
          <a:p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hlinkClick r:id="rId8"/>
              </a:rPr>
              <a:t>jacevedo@grupoisua.com</a:t>
            </a:r>
            <a:r>
              <a:rPr lang="es-C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376B7AE-6C04-2612-B6C0-4ED48D4B7C1E}"/>
              </a:ext>
            </a:extLst>
          </p:cNvPr>
          <p:cNvSpPr txBox="1"/>
          <p:nvPr/>
        </p:nvSpPr>
        <p:spPr>
          <a:xfrm>
            <a:off x="1028499" y="1411574"/>
            <a:ext cx="10079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4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Madurez de los procesos de negocio</a:t>
            </a:r>
            <a:endParaRPr lang="es-CR" sz="20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7" name="Gráfico 6" descr="Gráfico de barras con relleno sólido">
            <a:extLst>
              <a:ext uri="{FF2B5EF4-FFF2-40B4-BE49-F238E27FC236}">
                <a16:creationId xmlns:a16="http://schemas.microsoft.com/office/drawing/2014/main" id="{2E03CAD0-5FD0-A9B8-6AB7-385808075F4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777528" y="4138598"/>
            <a:ext cx="914400" cy="914400"/>
          </a:xfrm>
          <a:prstGeom prst="rect">
            <a:avLst/>
          </a:prstGeom>
        </p:spPr>
      </p:pic>
      <p:pic>
        <p:nvPicPr>
          <p:cNvPr id="38" name="Gráfico 37" descr="Culturista con relleno sólido">
            <a:extLst>
              <a:ext uri="{FF2B5EF4-FFF2-40B4-BE49-F238E27FC236}">
                <a16:creationId xmlns:a16="http://schemas.microsoft.com/office/drawing/2014/main" id="{7A51A087-3109-E684-9095-532CABE52BA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297019" y="4125680"/>
            <a:ext cx="914400" cy="914400"/>
          </a:xfrm>
          <a:prstGeom prst="rect">
            <a:avLst/>
          </a:prstGeom>
        </p:spPr>
      </p:pic>
      <p:pic>
        <p:nvPicPr>
          <p:cNvPr id="40" name="Gráfico 39" descr="Robot con relleno sólido">
            <a:extLst>
              <a:ext uri="{FF2B5EF4-FFF2-40B4-BE49-F238E27FC236}">
                <a16:creationId xmlns:a16="http://schemas.microsoft.com/office/drawing/2014/main" id="{C2E6F594-5E08-8C75-EDA9-97339FF9D19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458983" y="3089842"/>
            <a:ext cx="914400" cy="914400"/>
          </a:xfrm>
          <a:prstGeom prst="rect">
            <a:avLst/>
          </a:prstGeom>
        </p:spPr>
      </p:pic>
      <p:pic>
        <p:nvPicPr>
          <p:cNvPr id="42" name="Gráfico 41" descr="Kimono con relleno sólido">
            <a:extLst>
              <a:ext uri="{FF2B5EF4-FFF2-40B4-BE49-F238E27FC236}">
                <a16:creationId xmlns:a16="http://schemas.microsoft.com/office/drawing/2014/main" id="{E42BECDC-C038-1945-8510-FF4E6565783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3532501" y="3066163"/>
            <a:ext cx="914400" cy="914400"/>
          </a:xfrm>
          <a:prstGeom prst="rect">
            <a:avLst/>
          </a:prstGeom>
        </p:spPr>
      </p:pic>
      <p:pic>
        <p:nvPicPr>
          <p:cNvPr id="44" name="Gráfico 43" descr="Flujo de trabajo con relleno sólido">
            <a:extLst>
              <a:ext uri="{FF2B5EF4-FFF2-40B4-BE49-F238E27FC236}">
                <a16:creationId xmlns:a16="http://schemas.microsoft.com/office/drawing/2014/main" id="{4B7DC8B2-D51C-DB6A-81ED-120C3DADB7E4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6000838" y="3089842"/>
            <a:ext cx="914400" cy="914400"/>
          </a:xfrm>
          <a:prstGeom prst="rect">
            <a:avLst/>
          </a:prstGeom>
        </p:spPr>
      </p:pic>
      <p:pic>
        <p:nvPicPr>
          <p:cNvPr id="46" name="Gráfico 45" descr="Flechas de cheurón con relleno sólido">
            <a:extLst>
              <a:ext uri="{FF2B5EF4-FFF2-40B4-BE49-F238E27FC236}">
                <a16:creationId xmlns:a16="http://schemas.microsoft.com/office/drawing/2014/main" id="{618CAAB5-0E25-CBD3-AA78-16819E565921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7236808" y="4138598"/>
            <a:ext cx="914400" cy="914400"/>
          </a:xfrm>
          <a:prstGeom prst="rect">
            <a:avLst/>
          </a:prstGeom>
        </p:spPr>
      </p:pic>
      <p:sp>
        <p:nvSpPr>
          <p:cNvPr id="54" name="CuadroTexto 53">
            <a:extLst>
              <a:ext uri="{FF2B5EF4-FFF2-40B4-BE49-F238E27FC236}">
                <a16:creationId xmlns:a16="http://schemas.microsoft.com/office/drawing/2014/main" id="{4084C4AB-03FB-D067-5FEF-96FEE728B832}"/>
              </a:ext>
            </a:extLst>
          </p:cNvPr>
          <p:cNvSpPr txBox="1"/>
          <p:nvPr/>
        </p:nvSpPr>
        <p:spPr>
          <a:xfrm>
            <a:off x="102591" y="3171860"/>
            <a:ext cx="19728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11 sectores</a:t>
            </a:r>
          </a:p>
          <a:p>
            <a:pPr algn="ctr"/>
            <a:r>
              <a:rPr lang="es-C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de negocio</a:t>
            </a:r>
          </a:p>
        </p:txBody>
      </p:sp>
      <p:pic>
        <p:nvPicPr>
          <p:cNvPr id="58" name="Gráfico 57" descr="Diana con relleno sólido">
            <a:extLst>
              <a:ext uri="{FF2B5EF4-FFF2-40B4-BE49-F238E27FC236}">
                <a16:creationId xmlns:a16="http://schemas.microsoft.com/office/drawing/2014/main" id="{9A8B3AF6-0979-9EDC-1F47-79CEFEC30894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631805" y="2348353"/>
            <a:ext cx="914400" cy="914400"/>
          </a:xfrm>
          <a:prstGeom prst="rect">
            <a:avLst/>
          </a:prstGeom>
        </p:spPr>
      </p:pic>
      <p:sp>
        <p:nvSpPr>
          <p:cNvPr id="53" name="CuadroTexto 52">
            <a:extLst>
              <a:ext uri="{FF2B5EF4-FFF2-40B4-BE49-F238E27FC236}">
                <a16:creationId xmlns:a16="http://schemas.microsoft.com/office/drawing/2014/main" id="{36481DD4-4516-6212-261A-FE08F241B6DF}"/>
              </a:ext>
            </a:extLst>
          </p:cNvPr>
          <p:cNvSpPr txBox="1"/>
          <p:nvPr/>
        </p:nvSpPr>
        <p:spPr>
          <a:xfrm>
            <a:off x="46757" y="5051792"/>
            <a:ext cx="19728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13 clasificaciones</a:t>
            </a:r>
          </a:p>
          <a:p>
            <a:pPr algn="ctr"/>
            <a:r>
              <a:rPr lang="es-CR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de procesos</a:t>
            </a:r>
          </a:p>
        </p:txBody>
      </p:sp>
      <p:pic>
        <p:nvPicPr>
          <p:cNvPr id="60" name="Gráfico 59" descr="Lista con relleno sólido">
            <a:extLst>
              <a:ext uri="{FF2B5EF4-FFF2-40B4-BE49-F238E27FC236}">
                <a16:creationId xmlns:a16="http://schemas.microsoft.com/office/drawing/2014/main" id="{FC6699D0-8512-6C9D-7DE1-BFD583DBEDC1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601346" y="4180296"/>
            <a:ext cx="914400" cy="914400"/>
          </a:xfrm>
          <a:prstGeom prst="rect">
            <a:avLst/>
          </a:prstGeom>
        </p:spPr>
      </p:pic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60E9EA02-B8FC-5D6F-A78B-92B0DEB8F3C2}"/>
              </a:ext>
            </a:extLst>
          </p:cNvPr>
          <p:cNvSpPr/>
          <p:nvPr/>
        </p:nvSpPr>
        <p:spPr>
          <a:xfrm>
            <a:off x="102591" y="2119460"/>
            <a:ext cx="1903546" cy="3862240"/>
          </a:xfrm>
          <a:prstGeom prst="roundRect">
            <a:avLst/>
          </a:prstGeom>
          <a:solidFill>
            <a:schemeClr val="tx2">
              <a:lumMod val="60000"/>
              <a:lumOff val="40000"/>
              <a:alpha val="6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 dirty="0"/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45" name="Vista general de diapositiva 44">
                <a:extLst>
                  <a:ext uri="{FF2B5EF4-FFF2-40B4-BE49-F238E27FC236}">
                    <a16:creationId xmlns:a16="http://schemas.microsoft.com/office/drawing/2014/main" id="{3B90AB33-B1A4-B4B4-A9C4-768475015C96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62475661"/>
                  </p:ext>
                </p:extLst>
              </p:nvPr>
            </p:nvGraphicFramePr>
            <p:xfrm>
              <a:off x="9100022" y="3272600"/>
              <a:ext cx="360000" cy="202500"/>
            </p:xfrm>
            <a:graphic>
              <a:graphicData uri="http://schemas.microsoft.com/office/powerpoint/2016/slidezoom">
                <pslz:sldZm>
                  <pslz:sldZmObj sldId="278" cId="3511479292">
                    <pslz:zmPr id="{1E8929CD-9352-4F3D-95F1-207E4833C2D3}" returnToParent="0" transitionDur="1000">
                      <p166:blipFill xmlns:p166="http://schemas.microsoft.com/office/powerpoint/2016/6/main">
                        <a:blip r:embed="rId2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60000" cy="2025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45" name="Vista general de diapositiva 44">
                <a:hlinkClick r:id="rId26" action="ppaction://hlinksldjump"/>
                <a:extLst>
                  <a:ext uri="{FF2B5EF4-FFF2-40B4-BE49-F238E27FC236}">
                    <a16:creationId xmlns:a16="http://schemas.microsoft.com/office/drawing/2014/main" id="{3B90AB33-B1A4-B4B4-A9C4-768475015C9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9100022" y="3272600"/>
                <a:ext cx="360000" cy="2025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41" name="Vista general de diapositiva 40">
                <a:extLst>
                  <a:ext uri="{FF2B5EF4-FFF2-40B4-BE49-F238E27FC236}">
                    <a16:creationId xmlns:a16="http://schemas.microsoft.com/office/drawing/2014/main" id="{E6F9B31F-29C0-EA13-5055-7F7DB752360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18954325"/>
                  </p:ext>
                </p:extLst>
              </p:nvPr>
            </p:nvGraphicFramePr>
            <p:xfrm>
              <a:off x="7490509" y="4896001"/>
              <a:ext cx="360000" cy="202500"/>
            </p:xfrm>
            <a:graphic>
              <a:graphicData uri="http://schemas.microsoft.com/office/powerpoint/2016/slidezoom">
                <pslz:sldZm>
                  <pslz:sldZmObj sldId="277" cId="3718907020">
                    <pslz:zmPr id="{C2A3F952-20B3-4F0B-8932-80A2D2F92E04}" returnToParent="0" transitionDur="1000">
                      <p166:blipFill xmlns:p166="http://schemas.microsoft.com/office/powerpoint/2016/6/main">
                        <a:blip r:embed="rId28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60000" cy="2025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41" name="Vista general de diapositiva 40">
                <a:hlinkClick r:id="rId29" action="ppaction://hlinksldjump"/>
                <a:extLst>
                  <a:ext uri="{FF2B5EF4-FFF2-40B4-BE49-F238E27FC236}">
                    <a16:creationId xmlns:a16="http://schemas.microsoft.com/office/drawing/2014/main" id="{E6F9B31F-29C0-EA13-5055-7F7DB752360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7490509" y="4896001"/>
                <a:ext cx="360000" cy="2025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37" name="Vista general de diapositiva 36">
                <a:extLst>
                  <a:ext uri="{FF2B5EF4-FFF2-40B4-BE49-F238E27FC236}">
                    <a16:creationId xmlns:a16="http://schemas.microsoft.com/office/drawing/2014/main" id="{5DBFE5FB-3D36-1FF2-A99E-2987EA0B74F9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72668655"/>
                  </p:ext>
                </p:extLst>
              </p:nvPr>
            </p:nvGraphicFramePr>
            <p:xfrm>
              <a:off x="6284220" y="2995122"/>
              <a:ext cx="360000" cy="202500"/>
            </p:xfrm>
            <a:graphic>
              <a:graphicData uri="http://schemas.microsoft.com/office/powerpoint/2016/slidezoom">
                <pslz:sldZm>
                  <pslz:sldZmObj sldId="276" cId="838205832">
                    <pslz:zmPr id="{1BE761C2-2EE8-44C2-A12A-18942B80B77A}" returnToParent="0" transitionDur="1000">
                      <p166:blipFill xmlns:p166="http://schemas.microsoft.com/office/powerpoint/2016/6/main">
                        <a:blip r:embed="rId31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60000" cy="2025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37" name="Vista general de diapositiva 36">
                <a:hlinkClick r:id="rId32" action="ppaction://hlinksldjump"/>
                <a:extLst>
                  <a:ext uri="{FF2B5EF4-FFF2-40B4-BE49-F238E27FC236}">
                    <a16:creationId xmlns:a16="http://schemas.microsoft.com/office/drawing/2014/main" id="{5DBFE5FB-3D36-1FF2-A99E-2987EA0B74F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6284220" y="2995122"/>
                <a:ext cx="360000" cy="2025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34" name="Vista general de diapositiva 33">
                <a:extLst>
                  <a:ext uri="{FF2B5EF4-FFF2-40B4-BE49-F238E27FC236}">
                    <a16:creationId xmlns:a16="http://schemas.microsoft.com/office/drawing/2014/main" id="{C28DF1E0-4CEB-8243-FBBC-4280894D61C6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826515949"/>
                  </p:ext>
                </p:extLst>
              </p:nvPr>
            </p:nvGraphicFramePr>
            <p:xfrm>
              <a:off x="5033628" y="4959019"/>
              <a:ext cx="360000" cy="202500"/>
            </p:xfrm>
            <a:graphic>
              <a:graphicData uri="http://schemas.microsoft.com/office/powerpoint/2016/slidezoom">
                <pslz:sldZm>
                  <pslz:sldZmObj sldId="275" cId="4149700947">
                    <pslz:zmPr id="{9F026406-A637-4CC9-9B19-55FAD9F2DFCE}" returnToParent="0" transitionDur="1000">
                      <p166:blipFill xmlns:p166="http://schemas.microsoft.com/office/powerpoint/2016/6/main">
                        <a:blip r:embed="rId34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60000" cy="2025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34" name="Vista general de diapositiva 33">
                <a:hlinkClick r:id="rId35" action="ppaction://hlinksldjump"/>
                <a:extLst>
                  <a:ext uri="{FF2B5EF4-FFF2-40B4-BE49-F238E27FC236}">
                    <a16:creationId xmlns:a16="http://schemas.microsoft.com/office/drawing/2014/main" id="{C28DF1E0-4CEB-8243-FBBC-4280894D61C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5033628" y="4959019"/>
                <a:ext cx="360000" cy="2025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32" name="Vista general de diapositiva 31">
                <a:extLst>
                  <a:ext uri="{FF2B5EF4-FFF2-40B4-BE49-F238E27FC236}">
                    <a16:creationId xmlns:a16="http://schemas.microsoft.com/office/drawing/2014/main" id="{95F3BDC6-7901-CE8E-D03D-84466DFBCE06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975261285"/>
                  </p:ext>
                </p:extLst>
              </p:nvPr>
            </p:nvGraphicFramePr>
            <p:xfrm>
              <a:off x="3809701" y="2907014"/>
              <a:ext cx="360000" cy="202500"/>
            </p:xfrm>
            <a:graphic>
              <a:graphicData uri="http://schemas.microsoft.com/office/powerpoint/2016/slidezoom">
                <pslz:sldZm>
                  <pslz:sldZmObj sldId="274" cId="1801486416">
                    <pslz:zmPr id="{B469B116-47A7-4B2A-9C14-3C3092A4419D}" returnToParent="0" transitionDur="1000">
                      <p166:blipFill xmlns:p166="http://schemas.microsoft.com/office/powerpoint/2016/6/main">
                        <a:blip r:embed="rId37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60000" cy="2025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32" name="Vista general de diapositiva 31">
                <a:hlinkClick r:id="rId38" action="ppaction://hlinksldjump"/>
                <a:extLst>
                  <a:ext uri="{FF2B5EF4-FFF2-40B4-BE49-F238E27FC236}">
                    <a16:creationId xmlns:a16="http://schemas.microsoft.com/office/drawing/2014/main" id="{95F3BDC6-7901-CE8E-D03D-84466DFBCE0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3809701" y="2907014"/>
                <a:ext cx="360000" cy="2025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30" name="Vista general de diapositiva 29">
                <a:extLst>
                  <a:ext uri="{FF2B5EF4-FFF2-40B4-BE49-F238E27FC236}">
                    <a16:creationId xmlns:a16="http://schemas.microsoft.com/office/drawing/2014/main" id="{AB1D0B46-713C-87C0-91B4-12CE0F13C00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654061905"/>
                  </p:ext>
                </p:extLst>
              </p:nvPr>
            </p:nvGraphicFramePr>
            <p:xfrm>
              <a:off x="2204316" y="4494548"/>
              <a:ext cx="360000" cy="202500"/>
            </p:xfrm>
            <a:graphic>
              <a:graphicData uri="http://schemas.microsoft.com/office/powerpoint/2016/slidezoom">
                <pslz:sldZm>
                  <pslz:sldZmObj sldId="273" cId="4108935809">
                    <pslz:zmPr id="{45042652-85DD-41F1-9C15-1D984F6AE407}" returnToParent="0" transitionDur="1000">
                      <p166:blipFill xmlns:p166="http://schemas.microsoft.com/office/powerpoint/2016/6/main">
                        <a:blip r:embed="rId40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60000" cy="2025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30" name="Vista general de diapositiva 29">
                <a:hlinkClick r:id="rId41" action="ppaction://hlinksldjump"/>
                <a:extLst>
                  <a:ext uri="{FF2B5EF4-FFF2-40B4-BE49-F238E27FC236}">
                    <a16:creationId xmlns:a16="http://schemas.microsoft.com/office/drawing/2014/main" id="{AB1D0B46-713C-87C0-91B4-12CE0F13C00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2204316" y="4494548"/>
                <a:ext cx="360000" cy="2025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50338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</TotalTime>
  <Words>1042</Words>
  <Application>Microsoft Office PowerPoint</Application>
  <PresentationFormat>Panorámica</PresentationFormat>
  <Paragraphs>221</Paragraphs>
  <Slides>30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6" baseType="lpstr">
      <vt:lpstr>Arial</vt:lpstr>
      <vt:lpstr>Calibri</vt:lpstr>
      <vt:lpstr>Calibri Light</vt:lpstr>
      <vt:lpstr>Century Gothic</vt:lpstr>
      <vt:lpstr>Helvetica LT Std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Jason Acevedo Esquivel</dc:creator>
  <cp:lastModifiedBy>Jason</cp:lastModifiedBy>
  <cp:revision>38</cp:revision>
  <dcterms:created xsi:type="dcterms:W3CDTF">2022-10-25T03:53:57Z</dcterms:created>
  <dcterms:modified xsi:type="dcterms:W3CDTF">2022-11-08T03:10:16Z</dcterms:modified>
</cp:coreProperties>
</file>