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sldIdLst>
    <p:sldId id="264" r:id="rId5"/>
    <p:sldId id="266" r:id="rId6"/>
    <p:sldId id="276" r:id="rId7"/>
    <p:sldId id="281" r:id="rId8"/>
    <p:sldId id="280" r:id="rId9"/>
    <p:sldId id="282" r:id="rId10"/>
    <p:sldId id="277" r:id="rId11"/>
    <p:sldId id="283" r:id="rId12"/>
    <p:sldId id="285" r:id="rId13"/>
    <p:sldId id="284" r:id="rId14"/>
    <p:sldId id="279" r:id="rId15"/>
    <p:sldId id="278" r:id="rId16"/>
    <p:sldId id="286" r:id="rId17"/>
    <p:sldId id="287" r:id="rId18"/>
    <p:sldId id="288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26D"/>
    <a:srgbClr val="01133E"/>
    <a:srgbClr val="CFD54B"/>
    <a:srgbClr val="E69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2DE1CB-C92F-4B49-9EFD-D8B585A43C66}" v="4" dt="2021-03-06T15:55:14.3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17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06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12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786DEE48-09A3-D947-957A-38B1510810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99722" y="2505352"/>
            <a:ext cx="7288697" cy="14007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0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Titulo de la presentación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F4B01BD-FB45-5A4D-B9A7-E0C07C1557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7670" y="2127595"/>
            <a:ext cx="4730749" cy="3081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000" b="0" i="0">
                <a:solidFill>
                  <a:srgbClr val="CFD54B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Tipo de informe</a:t>
            </a:r>
          </a:p>
        </p:txBody>
      </p:sp>
      <p:sp>
        <p:nvSpPr>
          <p:cNvPr id="20" name="Marcador de texto 18">
            <a:extLst>
              <a:ext uri="{FF2B5EF4-FFF2-40B4-BE49-F238E27FC236}">
                <a16:creationId xmlns:a16="http://schemas.microsoft.com/office/drawing/2014/main" id="{0C6084B6-458A-9D47-8062-E5074C62FF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7670" y="3975652"/>
            <a:ext cx="4730749" cy="3081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rgbClr val="CFD54B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Mes año</a:t>
            </a:r>
          </a:p>
        </p:txBody>
      </p:sp>
    </p:spTree>
    <p:extLst>
      <p:ext uri="{BB962C8B-B14F-4D97-AF65-F5344CB8AC3E}">
        <p14:creationId xmlns:p14="http://schemas.microsoft.com/office/powerpoint/2010/main" val="778061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o con imag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1600270"/>
            <a:ext cx="5575852" cy="41147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F9179B39-F501-FE47-A96D-2034D9953C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3117" y="1600200"/>
            <a:ext cx="4620683" cy="41148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5701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sión de present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6">
            <a:extLst>
              <a:ext uri="{FF2B5EF4-FFF2-40B4-BE49-F238E27FC236}">
                <a16:creationId xmlns:a16="http://schemas.microsoft.com/office/drawing/2014/main" id="{CD5B2109-6501-4A45-A8A9-42ADFFEC23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99722" y="2505352"/>
            <a:ext cx="7288697" cy="14007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40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419"/>
              <a:t>División de</a:t>
            </a:r>
          </a:p>
          <a:p>
            <a:r>
              <a:rPr lang="es-419"/>
              <a:t>presentación</a:t>
            </a:r>
          </a:p>
        </p:txBody>
      </p:sp>
    </p:spTree>
    <p:extLst>
      <p:ext uri="{BB962C8B-B14F-4D97-AF65-F5344CB8AC3E}">
        <p14:creationId xmlns:p14="http://schemas.microsoft.com/office/powerpoint/2010/main" val="1373738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presentació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772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985661"/>
            <a:ext cx="105156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F9179B39-F501-FE47-A96D-2034D9953C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2465" y="1580323"/>
            <a:ext cx="10501335" cy="227606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11117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23653" y="1669775"/>
            <a:ext cx="4330148" cy="420425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1034C30-C1D3-6044-978C-1A5A1DAEEC92}"/>
              </a:ext>
            </a:extLst>
          </p:cNvPr>
          <p:cNvSpPr/>
          <p:nvPr userDrawn="1"/>
        </p:nvSpPr>
        <p:spPr>
          <a:xfrm>
            <a:off x="-569844" y="1470991"/>
            <a:ext cx="5936975" cy="4502426"/>
          </a:xfrm>
          <a:prstGeom prst="rect">
            <a:avLst/>
          </a:prstGeom>
          <a:solidFill>
            <a:srgbClr val="011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sz="180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08B7E6C2-334C-6946-AFBF-41245E5FD7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2518" y="1392238"/>
            <a:ext cx="5778500" cy="471011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043371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Image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>
            <a:extLst>
              <a:ext uri="{FF2B5EF4-FFF2-40B4-BE49-F238E27FC236}">
                <a16:creationId xmlns:a16="http://schemas.microsoft.com/office/drawing/2014/main" id="{0D638806-83EB-6A4D-B382-2C7F4499FC64}"/>
              </a:ext>
            </a:extLst>
          </p:cNvPr>
          <p:cNvSpPr/>
          <p:nvPr userDrawn="1"/>
        </p:nvSpPr>
        <p:spPr>
          <a:xfrm>
            <a:off x="901149" y="974035"/>
            <a:ext cx="6149009" cy="4611757"/>
          </a:xfrm>
          <a:prstGeom prst="ellipse">
            <a:avLst/>
          </a:prstGeom>
          <a:solidFill>
            <a:srgbClr val="E69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sz="1800"/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F28F3E05-1C6E-3443-9602-F91E1DE58D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68209" y="1272209"/>
            <a:ext cx="4330148" cy="420425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9511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gráfic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512435"/>
            <a:ext cx="105156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C9002DDE-F042-374E-AD83-5C46A52021AD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838200" y="1411289"/>
            <a:ext cx="10515600" cy="29813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6189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5073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gráfi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403104"/>
            <a:ext cx="4807227" cy="18386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</a:t>
            </a:r>
          </a:p>
        </p:txBody>
      </p:sp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D3158455-F71F-D540-9E6A-09A0A00BE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6573" y="4403104"/>
            <a:ext cx="4807227" cy="18386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ABCC8796-5CFA-6E4A-B27C-3FC9629A73D1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1" y="1450976"/>
            <a:ext cx="4806951" cy="2792413"/>
          </a:xfrm>
          <a:prstGeom prst="rect">
            <a:avLst/>
          </a:prstGeom>
        </p:spPr>
        <p:txBody>
          <a:bodyPr/>
          <a:lstStyle/>
          <a:p>
            <a:endParaRPr lang="es-419"/>
          </a:p>
        </p:txBody>
      </p:sp>
      <p:sp>
        <p:nvSpPr>
          <p:cNvPr id="9" name="Marcador de gráfico 8">
            <a:extLst>
              <a:ext uri="{FF2B5EF4-FFF2-40B4-BE49-F238E27FC236}">
                <a16:creationId xmlns:a16="http://schemas.microsoft.com/office/drawing/2014/main" id="{19EF12C8-6170-FF45-92B1-2447C86E3ED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546851" y="1427164"/>
            <a:ext cx="4806949" cy="2827337"/>
          </a:xfrm>
          <a:prstGeom prst="rect">
            <a:avLst/>
          </a:prstGeom>
        </p:spPr>
        <p:txBody>
          <a:bodyPr/>
          <a:lstStyle/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1659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co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220B97-942B-4444-BCA8-6B53BC0F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rgbClr val="05226D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5DF0B73-738F-8447-9D23-45DF9F0042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436703"/>
            <a:ext cx="10515600" cy="57647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</a:t>
            </a:r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0F2BCF93-798F-6546-A58F-C78E242F7753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>
          <a:xfrm>
            <a:off x="838200" y="1371601"/>
            <a:ext cx="10515600" cy="3916363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260326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o azul con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C2AE0A0-3440-F14A-974F-D5EB1F30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2C513335-3321-3C42-A9D3-133B5F0B7D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472678"/>
            <a:ext cx="105156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5C158628-931C-1F47-A4DB-F456EFB95491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838200" y="1381126"/>
            <a:ext cx="10515600" cy="2932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85932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o azul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C2AE0A0-3440-F14A-974F-D5EB1F30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72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2C513335-3321-3C42-A9D3-133B5F0B7D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472678"/>
            <a:ext cx="10515600" cy="162994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bg1"/>
                </a:solidFill>
                <a:latin typeface="Helvetica LT Std" panose="020B05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consectetuer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</a:t>
            </a:r>
            <a:r>
              <a:rPr lang="es-ES" err="1"/>
              <a:t>diam</a:t>
            </a:r>
            <a:r>
              <a:rPr lang="es-ES"/>
              <a:t> </a:t>
            </a:r>
            <a:r>
              <a:rPr lang="es-ES" err="1"/>
              <a:t>nonummy</a:t>
            </a:r>
            <a:r>
              <a:rPr lang="es-ES"/>
              <a:t> </a:t>
            </a:r>
            <a:r>
              <a:rPr lang="es-ES" err="1"/>
              <a:t>nibh</a:t>
            </a:r>
            <a:r>
              <a:rPr lang="es-ES"/>
              <a:t> </a:t>
            </a:r>
            <a:r>
              <a:rPr lang="es-ES" err="1"/>
              <a:t>euismod</a:t>
            </a:r>
            <a:r>
              <a:rPr lang="es-ES"/>
              <a:t> </a:t>
            </a:r>
            <a:r>
              <a:rPr lang="es-ES" err="1"/>
              <a:t>tincidunt</a:t>
            </a:r>
            <a:r>
              <a:rPr lang="es-ES"/>
              <a:t> ut </a:t>
            </a:r>
            <a:r>
              <a:rPr lang="es-ES" err="1"/>
              <a:t>laoreet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aliquam</a:t>
            </a:r>
            <a:r>
              <a:rPr lang="es-ES"/>
              <a:t> </a:t>
            </a:r>
            <a:r>
              <a:rPr lang="es-ES" err="1"/>
              <a:t>erat</a:t>
            </a:r>
            <a:r>
              <a:rPr lang="es-ES"/>
              <a:t> </a:t>
            </a:r>
            <a:r>
              <a:rPr lang="es-ES" err="1"/>
              <a:t>volutpat</a:t>
            </a:r>
            <a:r>
              <a:rPr lang="es-ES"/>
              <a:t>. Ut </a:t>
            </a:r>
            <a:r>
              <a:rPr lang="es-ES" err="1"/>
              <a:t>wisi</a:t>
            </a:r>
            <a:r>
              <a:rPr lang="es-ES"/>
              <a:t>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</a:t>
            </a:r>
            <a:r>
              <a:rPr lang="es-ES" err="1"/>
              <a:t>quis</a:t>
            </a:r>
            <a:r>
              <a:rPr lang="es-ES"/>
              <a:t>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</a:t>
            </a:r>
            <a:r>
              <a:rPr lang="es-ES"/>
              <a:t> </a:t>
            </a:r>
            <a:r>
              <a:rPr lang="es-ES" err="1"/>
              <a:t>tation</a:t>
            </a:r>
            <a:r>
              <a:rPr lang="es-ES"/>
              <a:t> </a:t>
            </a:r>
            <a:r>
              <a:rPr lang="es-ES" err="1"/>
              <a:t>ullamcorper</a:t>
            </a:r>
            <a:r>
              <a:rPr lang="es-ES"/>
              <a:t> </a:t>
            </a:r>
            <a:r>
              <a:rPr lang="es-ES" err="1"/>
              <a:t>suscipit</a:t>
            </a:r>
            <a:r>
              <a:rPr lang="es-ES"/>
              <a:t> </a:t>
            </a:r>
            <a:r>
              <a:rPr lang="es-ES" err="1"/>
              <a:t>lobortis</a:t>
            </a:r>
            <a:r>
              <a:rPr lang="es-ES"/>
              <a:t> </a:t>
            </a:r>
            <a:r>
              <a:rPr lang="es-ES" err="1"/>
              <a:t>nisl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autem</a:t>
            </a:r>
            <a:r>
              <a:rPr lang="es-ES"/>
              <a:t>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eum</a:t>
            </a:r>
            <a:r>
              <a:rPr lang="es-ES"/>
              <a:t> </a:t>
            </a:r>
            <a:r>
              <a:rPr lang="es-ES" err="1"/>
              <a:t>iriure</a:t>
            </a:r>
            <a:r>
              <a:rPr lang="es-ES"/>
              <a:t> dolor in </a:t>
            </a:r>
            <a:r>
              <a:rPr lang="es-ES" err="1"/>
              <a:t>hendrerit</a:t>
            </a:r>
            <a:r>
              <a:rPr lang="es-ES"/>
              <a:t> in </a:t>
            </a:r>
            <a:r>
              <a:rPr lang="es-ES" err="1"/>
              <a:t>vulputate</a:t>
            </a:r>
            <a:r>
              <a:rPr lang="es-ES"/>
              <a:t> </a:t>
            </a:r>
            <a:r>
              <a:rPr lang="es-ES" err="1"/>
              <a:t>velit</a:t>
            </a:r>
            <a:r>
              <a:rPr lang="es-ES"/>
              <a:t> </a:t>
            </a:r>
            <a:r>
              <a:rPr lang="es-ES" err="1"/>
              <a:t>esse</a:t>
            </a:r>
            <a:r>
              <a:rPr lang="es-ES"/>
              <a:t> </a:t>
            </a:r>
            <a:r>
              <a:rPr lang="es-ES" err="1"/>
              <a:t>molestie</a:t>
            </a:r>
            <a:r>
              <a:rPr lang="es-ES"/>
              <a:t> </a:t>
            </a:r>
            <a:r>
              <a:rPr lang="es-ES" err="1"/>
              <a:t>consequat</a:t>
            </a:r>
            <a:r>
              <a:rPr lang="es-ES"/>
              <a:t>, </a:t>
            </a:r>
            <a:r>
              <a:rPr lang="es-ES" err="1"/>
              <a:t>vel</a:t>
            </a:r>
            <a:r>
              <a:rPr lang="es-ES"/>
              <a:t> </a:t>
            </a:r>
            <a:r>
              <a:rPr lang="es-ES" err="1"/>
              <a:t>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feugiat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facilisis</a:t>
            </a:r>
            <a:r>
              <a:rPr lang="es-ES"/>
              <a:t> at vero eros et </a:t>
            </a:r>
            <a:r>
              <a:rPr lang="es-ES" err="1"/>
              <a:t>accumsan</a:t>
            </a:r>
            <a:r>
              <a:rPr lang="es-ES"/>
              <a:t> et </a:t>
            </a:r>
            <a:r>
              <a:rPr lang="es-ES" err="1"/>
              <a:t>iusto</a:t>
            </a:r>
            <a:r>
              <a:rPr lang="es-ES"/>
              <a:t> odio </a:t>
            </a:r>
            <a:r>
              <a:rPr lang="es-ES" err="1"/>
              <a:t>dignissim</a:t>
            </a:r>
            <a:r>
              <a:rPr lang="es-ES"/>
              <a:t> </a:t>
            </a:r>
            <a:r>
              <a:rPr lang="es-ES" err="1"/>
              <a:t>qui</a:t>
            </a:r>
            <a:r>
              <a:rPr lang="es-ES"/>
              <a:t> </a:t>
            </a:r>
            <a:r>
              <a:rPr lang="es-ES" err="1"/>
              <a:t>blandit</a:t>
            </a:r>
            <a:r>
              <a:rPr lang="es-ES"/>
              <a:t> </a:t>
            </a:r>
            <a:r>
              <a:rPr lang="es-ES" err="1"/>
              <a:t>praesent</a:t>
            </a:r>
            <a:r>
              <a:rPr lang="es-ES"/>
              <a:t> </a:t>
            </a:r>
            <a:r>
              <a:rPr lang="es-ES" err="1"/>
              <a:t>luptatum</a:t>
            </a:r>
            <a:r>
              <a:rPr lang="es-ES"/>
              <a:t> </a:t>
            </a:r>
            <a:r>
              <a:rPr lang="es-ES" err="1"/>
              <a:t>zzril</a:t>
            </a:r>
            <a:r>
              <a:rPr lang="es-ES"/>
              <a:t> </a:t>
            </a:r>
            <a:r>
              <a:rPr lang="es-ES" err="1"/>
              <a:t>delenit</a:t>
            </a:r>
            <a:r>
              <a:rPr lang="es-ES"/>
              <a:t> </a:t>
            </a:r>
            <a:r>
              <a:rPr lang="es-ES" err="1"/>
              <a:t>augue</a:t>
            </a:r>
            <a:r>
              <a:rPr lang="es-ES"/>
              <a:t>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te </a:t>
            </a:r>
            <a:r>
              <a:rPr lang="es-ES" err="1"/>
              <a:t>feugait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facilisi</a:t>
            </a:r>
            <a:r>
              <a:rPr lang="es-ES"/>
              <a:t>.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A549726-4F50-CA42-85E3-B9DF4FCE11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8200" y="1371600"/>
            <a:ext cx="10515600" cy="29416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59157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08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3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8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85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9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94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2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2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6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70" r:id="rId15"/>
    <p:sldLayoutId id="2147483664" r:id="rId16"/>
    <p:sldLayoutId id="2147483667" r:id="rId17"/>
    <p:sldLayoutId id="2147483669" r:id="rId18"/>
    <p:sldLayoutId id="2147483665" r:id="rId19"/>
    <p:sldLayoutId id="2147483666" r:id="rId20"/>
    <p:sldLayoutId id="2147483668" r:id="rId21"/>
    <p:sldLayoutId id="2147483671" r:id="rId22"/>
    <p:sldLayoutId id="2147483672" r:id="rId23"/>
    <p:sldLayoutId id="2147483673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image" Target="../media/image3.jpe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13.xml"/><Relationship Id="rId11" Type="http://schemas.openxmlformats.org/officeDocument/2006/relationships/slide" Target="slide15.xml"/><Relationship Id="rId5" Type="http://schemas.openxmlformats.org/officeDocument/2006/relationships/image" Target="../media/image90.png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e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3.jpe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11" Type="http://schemas.openxmlformats.org/officeDocument/2006/relationships/slide" Target="slide10.xml"/><Relationship Id="rId5" Type="http://schemas.openxmlformats.org/officeDocument/2006/relationships/image" Target="../media/image60.png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B2EBAA4-F131-46BD-9802-D503055FC0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CR" dirty="0">
                <a:solidFill>
                  <a:srgbClr val="05226D"/>
                </a:solidFill>
              </a:rPr>
              <a:t>Planificación y organización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35E0F7-8888-41C8-A2A7-542650BFF2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57670" y="3197762"/>
            <a:ext cx="4730749" cy="1704021"/>
          </a:xfrm>
        </p:spPr>
        <p:txBody>
          <a:bodyPr/>
          <a:lstStyle/>
          <a:p>
            <a:r>
              <a:rPr lang="es-MX" dirty="0">
                <a:solidFill>
                  <a:srgbClr val="05226D"/>
                </a:solidFill>
              </a:rPr>
              <a:t>Jason Gabriel Acevedo Esquivel</a:t>
            </a:r>
          </a:p>
          <a:p>
            <a:r>
              <a:rPr lang="es-MX" dirty="0">
                <a:solidFill>
                  <a:srgbClr val="05226D"/>
                </a:solidFill>
              </a:rPr>
              <a:t>ORCID: 0000-0003-0430-0062</a:t>
            </a:r>
          </a:p>
          <a:p>
            <a:r>
              <a:rPr lang="es-MX" dirty="0">
                <a:solidFill>
                  <a:srgbClr val="05226D"/>
                </a:solidFill>
              </a:rPr>
              <a:t>Consultor y Académico en </a:t>
            </a:r>
          </a:p>
          <a:p>
            <a:r>
              <a:rPr lang="es-MX" dirty="0">
                <a:solidFill>
                  <a:srgbClr val="05226D"/>
                </a:solidFill>
              </a:rPr>
              <a:t> Estrategia y Operaciones  </a:t>
            </a:r>
          </a:p>
          <a:p>
            <a:r>
              <a:rPr lang="es-MX" dirty="0">
                <a:solidFill>
                  <a:srgbClr val="05226D"/>
                </a:solidFill>
              </a:rPr>
              <a:t> </a:t>
            </a:r>
            <a:r>
              <a:rPr lang="es-MX" dirty="0" err="1">
                <a:solidFill>
                  <a:srgbClr val="05226D"/>
                </a:solidFill>
              </a:rPr>
              <a:t>Ago</a:t>
            </a:r>
            <a:r>
              <a:rPr lang="es-MX" dirty="0">
                <a:solidFill>
                  <a:srgbClr val="05226D"/>
                </a:solidFill>
              </a:rPr>
              <a:t>, 2022</a:t>
            </a:r>
            <a:endParaRPr lang="es-CR" dirty="0">
              <a:solidFill>
                <a:srgbClr val="05226D"/>
              </a:solidFill>
            </a:endParaRPr>
          </a:p>
        </p:txBody>
      </p:sp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346BFDE-8696-4021-C44D-16D279E06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416B183A-8524-4568-6003-032F08DBA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727FA7EB-1645-8173-2C32-147B3288E2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8725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4FDCDB84-3E53-E3B0-5618-D9175A20B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8D90D917-F16B-99D9-EF30-EA7ABD01B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8" name="Oval 57">
            <a:extLst>
              <a:ext uri="{FF2B5EF4-FFF2-40B4-BE49-F238E27FC236}">
                <a16:creationId xmlns:a16="http://schemas.microsoft.com/office/drawing/2014/main" id="{B094940A-DF92-8299-D9CA-6DD36B94739A}"/>
              </a:ext>
            </a:extLst>
          </p:cNvPr>
          <p:cNvSpPr/>
          <p:nvPr/>
        </p:nvSpPr>
        <p:spPr>
          <a:xfrm>
            <a:off x="8463329" y="4905977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64">
            <a:extLst>
              <a:ext uri="{FF2B5EF4-FFF2-40B4-BE49-F238E27FC236}">
                <a16:creationId xmlns:a16="http://schemas.microsoft.com/office/drawing/2014/main" id="{B598216B-FF2D-CF8A-6941-0D2B98BA3170}"/>
              </a:ext>
            </a:extLst>
          </p:cNvPr>
          <p:cNvSpPr txBox="1"/>
          <p:nvPr/>
        </p:nvSpPr>
        <p:spPr>
          <a:xfrm>
            <a:off x="8741829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BF6A824-0107-1DDB-39FD-5A766415102E}"/>
              </a:ext>
            </a:extLst>
          </p:cNvPr>
          <p:cNvSpPr/>
          <p:nvPr/>
        </p:nvSpPr>
        <p:spPr>
          <a:xfrm>
            <a:off x="1316929" y="2425165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27EDC151-924F-117F-9401-E0F059177B49}"/>
              </a:ext>
            </a:extLst>
          </p:cNvPr>
          <p:cNvSpPr/>
          <p:nvPr/>
        </p:nvSpPr>
        <p:spPr>
          <a:xfrm>
            <a:off x="3283565" y="2459747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320490F-35D5-DF07-4C30-849D5F0FC70F}"/>
              </a:ext>
            </a:extLst>
          </p:cNvPr>
          <p:cNvSpPr/>
          <p:nvPr/>
        </p:nvSpPr>
        <p:spPr>
          <a:xfrm>
            <a:off x="2291847" y="1294108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1FF25990-3F8E-321D-51B5-83DE58A54409}"/>
              </a:ext>
            </a:extLst>
          </p:cNvPr>
          <p:cNvSpPr/>
          <p:nvPr/>
        </p:nvSpPr>
        <p:spPr>
          <a:xfrm>
            <a:off x="2374307" y="3465977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503B15E-60F0-C94C-4A49-3D184F474E6D}"/>
              </a:ext>
            </a:extLst>
          </p:cNvPr>
          <p:cNvSpPr txBox="1"/>
          <p:nvPr/>
        </p:nvSpPr>
        <p:spPr>
          <a:xfrm>
            <a:off x="2801468" y="1649541"/>
            <a:ext cx="20256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Lo que </a:t>
            </a:r>
            <a:r>
              <a:rPr lang="es-MX" sz="2500" b="1" dirty="0"/>
              <a:t>amas</a:t>
            </a:r>
            <a:endParaRPr lang="es-MX" sz="25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FCEB700-B9BA-555B-CCDB-D77B52CC21C0}"/>
              </a:ext>
            </a:extLst>
          </p:cNvPr>
          <p:cNvSpPr txBox="1"/>
          <p:nvPr/>
        </p:nvSpPr>
        <p:spPr>
          <a:xfrm>
            <a:off x="2901343" y="5250392"/>
            <a:ext cx="20256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Por lo que </a:t>
            </a:r>
            <a:r>
              <a:rPr lang="es-MX" sz="2500" b="1" dirty="0"/>
              <a:t>pagan</a:t>
            </a:r>
            <a:endParaRPr lang="es-MX" sz="25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CA475D4-86BA-DDD3-B354-F33836FB9F13}"/>
              </a:ext>
            </a:extLst>
          </p:cNvPr>
          <p:cNvSpPr txBox="1"/>
          <p:nvPr/>
        </p:nvSpPr>
        <p:spPr>
          <a:xfrm>
            <a:off x="4927021" y="3404846"/>
            <a:ext cx="24591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Lo que el mundo </a:t>
            </a:r>
            <a:r>
              <a:rPr lang="es-MX" sz="2500" b="1" dirty="0"/>
              <a:t>necesita</a:t>
            </a:r>
            <a:endParaRPr lang="es-MX" sz="25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2BFCD5C-462E-74F3-F0D1-07C5B4FB1F33}"/>
              </a:ext>
            </a:extLst>
          </p:cNvPr>
          <p:cNvSpPr txBox="1"/>
          <p:nvPr/>
        </p:nvSpPr>
        <p:spPr>
          <a:xfrm>
            <a:off x="617536" y="3434278"/>
            <a:ext cx="20256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En lo que </a:t>
            </a:r>
          </a:p>
          <a:p>
            <a:pPr algn="ctr"/>
            <a:r>
              <a:rPr lang="es-MX" sz="2500" b="1" dirty="0"/>
              <a:t>eres bueno</a:t>
            </a:r>
            <a:endParaRPr lang="es-MX" sz="25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B156BA3-155A-C50C-5CD7-276FEF005A43}"/>
              </a:ext>
            </a:extLst>
          </p:cNvPr>
          <p:cNvSpPr txBox="1"/>
          <p:nvPr/>
        </p:nvSpPr>
        <p:spPr>
          <a:xfrm>
            <a:off x="3209401" y="3575433"/>
            <a:ext cx="10753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IKIGAI</a:t>
            </a:r>
            <a:endParaRPr lang="es-MX" sz="25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229DAF7-7223-5CB9-CCCB-CB6E5F78CAC9}"/>
              </a:ext>
            </a:extLst>
          </p:cNvPr>
          <p:cNvSpPr txBox="1"/>
          <p:nvPr/>
        </p:nvSpPr>
        <p:spPr>
          <a:xfrm>
            <a:off x="4041460" y="4430495"/>
            <a:ext cx="107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/>
              <a:t>Vocación</a:t>
            </a:r>
            <a:endParaRPr lang="es-MX" sz="16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165F653-D685-D442-E648-76F29E9AA9D5}"/>
              </a:ext>
            </a:extLst>
          </p:cNvPr>
          <p:cNvSpPr txBox="1"/>
          <p:nvPr/>
        </p:nvSpPr>
        <p:spPr>
          <a:xfrm>
            <a:off x="2446393" y="4425377"/>
            <a:ext cx="107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/>
              <a:t>Profesión</a:t>
            </a:r>
            <a:endParaRPr lang="es-MX" sz="16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896E108-D8AF-66B5-A024-090CA1C6DE11}"/>
              </a:ext>
            </a:extLst>
          </p:cNvPr>
          <p:cNvSpPr txBox="1"/>
          <p:nvPr/>
        </p:nvSpPr>
        <p:spPr>
          <a:xfrm>
            <a:off x="2446392" y="2734653"/>
            <a:ext cx="107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/>
              <a:t>Pasión</a:t>
            </a:r>
            <a:endParaRPr lang="es-MX" sz="16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242B0C7-24DC-4A49-A3CF-66AA77C7133B}"/>
              </a:ext>
            </a:extLst>
          </p:cNvPr>
          <p:cNvSpPr txBox="1"/>
          <p:nvPr/>
        </p:nvSpPr>
        <p:spPr>
          <a:xfrm>
            <a:off x="4024286" y="2693276"/>
            <a:ext cx="107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/>
              <a:t>Misión</a:t>
            </a:r>
            <a:endParaRPr lang="es-MX" sz="16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0DF3D66-E43F-1523-2D25-A056BA1029FE}"/>
              </a:ext>
            </a:extLst>
          </p:cNvPr>
          <p:cNvSpPr txBox="1"/>
          <p:nvPr/>
        </p:nvSpPr>
        <p:spPr>
          <a:xfrm>
            <a:off x="7950815" y="6290542"/>
            <a:ext cx="42411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Encuentra tu </a:t>
            </a:r>
            <a:r>
              <a:rPr lang="es-MX" sz="1500" dirty="0" err="1"/>
              <a:t>Ikigai</a:t>
            </a:r>
            <a:r>
              <a:rPr lang="es-MX" sz="1500" dirty="0"/>
              <a:t> de Álvaro Merino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BD952AD0-9CB5-347C-8725-D87CCCD1CE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407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:a16="http://schemas.microsoft.com/office/drawing/2014/main" id="{37D0F880-A99D-2C01-9A51-8C15FE9AF0B9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4" name="Freeform: Shape 25">
              <a:extLst>
                <a:ext uri="{FF2B5EF4-FFF2-40B4-BE49-F238E27FC236}">
                  <a16:creationId xmlns:a16="http://schemas.microsoft.com/office/drawing/2014/main" id="{93BDCDD1-5589-5075-AA5C-B716AE1F5BC2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" name="Freeform: Shape 26">
              <a:extLst>
                <a:ext uri="{FF2B5EF4-FFF2-40B4-BE49-F238E27FC236}">
                  <a16:creationId xmlns:a16="http://schemas.microsoft.com/office/drawing/2014/main" id="{A393DB5C-96C0-5D19-EEE5-ECDBA85A51F4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" name="Freeform: Shape 27">
              <a:extLst>
                <a:ext uri="{FF2B5EF4-FFF2-40B4-BE49-F238E27FC236}">
                  <a16:creationId xmlns:a16="http://schemas.microsoft.com/office/drawing/2014/main" id="{9CC59409-CA58-BABA-4634-95CD3BFA8B4A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cxnSp>
        <p:nvCxnSpPr>
          <p:cNvPr id="8" name="Straight Connector 100">
            <a:extLst>
              <a:ext uri="{FF2B5EF4-FFF2-40B4-BE49-F238E27FC236}">
                <a16:creationId xmlns:a16="http://schemas.microsoft.com/office/drawing/2014/main" id="{BE71B69E-5727-0A66-8E85-580D9395E0D8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42">
            <a:extLst>
              <a:ext uri="{FF2B5EF4-FFF2-40B4-BE49-F238E27FC236}">
                <a16:creationId xmlns:a16="http://schemas.microsoft.com/office/drawing/2014/main" id="{8A8CC4F8-A50D-758D-6EF5-53E93560846F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id="{6DBA6845-C037-FA13-351E-A67C165D6680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14" name="Graphic 3" descr="Puzzle with solid fill">
            <a:extLst>
              <a:ext uri="{FF2B5EF4-FFF2-40B4-BE49-F238E27FC236}">
                <a16:creationId xmlns:a16="http://schemas.microsoft.com/office/drawing/2014/main" id="{0E01A656-E1FF-1543-9CC7-6677304B0B20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6" name="Group 33">
            <a:extLst>
              <a:ext uri="{FF2B5EF4-FFF2-40B4-BE49-F238E27FC236}">
                <a16:creationId xmlns:a16="http://schemas.microsoft.com/office/drawing/2014/main" id="{E9F506C3-98C6-BDA0-E3FC-5D51989363BB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lumMod val="85000"/>
            </a:schemeClr>
          </a:solidFill>
        </p:grpSpPr>
        <p:sp>
          <p:nvSpPr>
            <p:cNvPr id="17" name="Freeform: Shape 15">
              <a:extLst>
                <a:ext uri="{FF2B5EF4-FFF2-40B4-BE49-F238E27FC236}">
                  <a16:creationId xmlns:a16="http://schemas.microsoft.com/office/drawing/2014/main" id="{8D76A1D5-EB59-E800-E351-EF89F9BE2FA8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8" name="Freeform: Shape 16">
              <a:extLst>
                <a:ext uri="{FF2B5EF4-FFF2-40B4-BE49-F238E27FC236}">
                  <a16:creationId xmlns:a16="http://schemas.microsoft.com/office/drawing/2014/main" id="{83954A7C-03D3-9786-3F89-11F91F589EBA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9" name="Freeform: Shape 17">
              <a:extLst>
                <a:ext uri="{FF2B5EF4-FFF2-40B4-BE49-F238E27FC236}">
                  <a16:creationId xmlns:a16="http://schemas.microsoft.com/office/drawing/2014/main" id="{0DC58748-AB4A-3050-BF4A-F8793BD4A25A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0" name="Freeform: Shape 18">
              <a:extLst>
                <a:ext uri="{FF2B5EF4-FFF2-40B4-BE49-F238E27FC236}">
                  <a16:creationId xmlns:a16="http://schemas.microsoft.com/office/drawing/2014/main" id="{88CC4ED7-8D5A-9B1F-7BDA-0A00D092525F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1" name="Freeform: Shape 19">
              <a:extLst>
                <a:ext uri="{FF2B5EF4-FFF2-40B4-BE49-F238E27FC236}">
                  <a16:creationId xmlns:a16="http://schemas.microsoft.com/office/drawing/2014/main" id="{8B25F7AB-2754-709D-C97D-A01478FFB62B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20">
              <a:extLst>
                <a:ext uri="{FF2B5EF4-FFF2-40B4-BE49-F238E27FC236}">
                  <a16:creationId xmlns:a16="http://schemas.microsoft.com/office/drawing/2014/main" id="{6F2BF4BF-B8DD-B135-6011-F8AC8CE1BFDC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21">
              <a:extLst>
                <a:ext uri="{FF2B5EF4-FFF2-40B4-BE49-F238E27FC236}">
                  <a16:creationId xmlns:a16="http://schemas.microsoft.com/office/drawing/2014/main" id="{847E8E99-F60D-FF8E-DA33-8BE1EBBF6AF9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22">
              <a:extLst>
                <a:ext uri="{FF2B5EF4-FFF2-40B4-BE49-F238E27FC236}">
                  <a16:creationId xmlns:a16="http://schemas.microsoft.com/office/drawing/2014/main" id="{2A0AF7F8-5DFE-B317-5FFC-5748B500F8A5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5" name="Group 23">
            <a:extLst>
              <a:ext uri="{FF2B5EF4-FFF2-40B4-BE49-F238E27FC236}">
                <a16:creationId xmlns:a16="http://schemas.microsoft.com/office/drawing/2014/main" id="{854B0D00-F6DC-D91A-3DE9-B87750ADE78E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lumMod val="85000"/>
            </a:schemeClr>
          </a:solidFill>
        </p:grpSpPr>
        <p:sp>
          <p:nvSpPr>
            <p:cNvPr id="26" name="Freeform: Shape 10">
              <a:extLst>
                <a:ext uri="{FF2B5EF4-FFF2-40B4-BE49-F238E27FC236}">
                  <a16:creationId xmlns:a16="http://schemas.microsoft.com/office/drawing/2014/main" id="{D2312731-FFB5-2264-C64E-9FDACE02104C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11">
              <a:extLst>
                <a:ext uri="{FF2B5EF4-FFF2-40B4-BE49-F238E27FC236}">
                  <a16:creationId xmlns:a16="http://schemas.microsoft.com/office/drawing/2014/main" id="{9059A46E-EBF8-D531-7F57-5D2C223266B0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12">
              <a:extLst>
                <a:ext uri="{FF2B5EF4-FFF2-40B4-BE49-F238E27FC236}">
                  <a16:creationId xmlns:a16="http://schemas.microsoft.com/office/drawing/2014/main" id="{D3D5D28A-1F0C-6419-FD19-4889E666FCB0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13">
              <a:extLst>
                <a:ext uri="{FF2B5EF4-FFF2-40B4-BE49-F238E27FC236}">
                  <a16:creationId xmlns:a16="http://schemas.microsoft.com/office/drawing/2014/main" id="{498BBEDB-BDA6-B1E0-E40F-71DFE4F5781E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30" name="Straight Connector 38">
            <a:extLst>
              <a:ext uri="{FF2B5EF4-FFF2-40B4-BE49-F238E27FC236}">
                <a16:creationId xmlns:a16="http://schemas.microsoft.com/office/drawing/2014/main" id="{C104BEF3-3F3B-7591-1B2C-EDB6EA2F3197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9">
            <a:extLst>
              <a:ext uri="{FF2B5EF4-FFF2-40B4-BE49-F238E27FC236}">
                <a16:creationId xmlns:a16="http://schemas.microsoft.com/office/drawing/2014/main" id="{4351ECBB-D4E2-1D4A-EB89-E69562280DF5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41">
            <a:extLst>
              <a:ext uri="{FF2B5EF4-FFF2-40B4-BE49-F238E27FC236}">
                <a16:creationId xmlns:a16="http://schemas.microsoft.com/office/drawing/2014/main" id="{3AEAC1F7-455D-E707-85A7-FD3F801E9991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34" name="TextBox 43">
            <a:extLst>
              <a:ext uri="{FF2B5EF4-FFF2-40B4-BE49-F238E27FC236}">
                <a16:creationId xmlns:a16="http://schemas.microsoft.com/office/drawing/2014/main" id="{6360311D-86D1-A3DC-5F4D-CB9EBED9575D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44">
            <a:extLst>
              <a:ext uri="{FF2B5EF4-FFF2-40B4-BE49-F238E27FC236}">
                <a16:creationId xmlns:a16="http://schemas.microsoft.com/office/drawing/2014/main" id="{89BB86E0-7E24-B3F1-6F38-B9D7BC025F63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46">
            <a:extLst>
              <a:ext uri="{FF2B5EF4-FFF2-40B4-BE49-F238E27FC236}">
                <a16:creationId xmlns:a16="http://schemas.microsoft.com/office/drawing/2014/main" id="{9681959C-3F69-D51E-095F-B2D6C2FBFFE1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¿Por 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2" name="TextBox 101">
            <a:extLst>
              <a:ext uri="{FF2B5EF4-FFF2-40B4-BE49-F238E27FC236}">
                <a16:creationId xmlns:a16="http://schemas.microsoft.com/office/drawing/2014/main" id="{9B1D96BC-B14E-3F91-0725-29608675F9C1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374C4A39-0770-F94B-523D-F73499EFDA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69347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23" name="Rectangle: Rounded Corners 59">
            <a:extLst>
              <a:ext uri="{FF2B5EF4-FFF2-40B4-BE49-F238E27FC236}">
                <a16:creationId xmlns:a16="http://schemas.microsoft.com/office/drawing/2014/main" id="{1F315B0C-5CCC-A6AE-B0F1-35BE3E81B7F4}"/>
              </a:ext>
            </a:extLst>
          </p:cNvPr>
          <p:cNvSpPr/>
          <p:nvPr/>
        </p:nvSpPr>
        <p:spPr>
          <a:xfrm>
            <a:off x="4738855" y="1486091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59">
            <a:extLst>
              <a:ext uri="{FF2B5EF4-FFF2-40B4-BE49-F238E27FC236}">
                <a16:creationId xmlns:a16="http://schemas.microsoft.com/office/drawing/2014/main" id="{19ED9865-FBBC-1A15-E687-40A260813EF7}"/>
              </a:ext>
            </a:extLst>
          </p:cNvPr>
          <p:cNvSpPr/>
          <p:nvPr/>
        </p:nvSpPr>
        <p:spPr>
          <a:xfrm>
            <a:off x="7733356" y="1501653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55">
            <a:extLst>
              <a:ext uri="{FF2B5EF4-FFF2-40B4-BE49-F238E27FC236}">
                <a16:creationId xmlns:a16="http://schemas.microsoft.com/office/drawing/2014/main" id="{F6771BBF-DE4E-96E6-6F47-80B9DDACE8F5}"/>
              </a:ext>
            </a:extLst>
          </p:cNvPr>
          <p:cNvSpPr/>
          <p:nvPr/>
        </p:nvSpPr>
        <p:spPr>
          <a:xfrm>
            <a:off x="5453660" y="4905977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57">
            <a:extLst>
              <a:ext uri="{FF2B5EF4-FFF2-40B4-BE49-F238E27FC236}">
                <a16:creationId xmlns:a16="http://schemas.microsoft.com/office/drawing/2014/main" id="{ADBC005E-1ACA-DD1F-8B46-3758B65ECF0A}"/>
              </a:ext>
            </a:extLst>
          </p:cNvPr>
          <p:cNvSpPr/>
          <p:nvPr/>
        </p:nvSpPr>
        <p:spPr>
          <a:xfrm>
            <a:off x="8463329" y="4905977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59">
            <a:extLst>
              <a:ext uri="{FF2B5EF4-FFF2-40B4-BE49-F238E27FC236}">
                <a16:creationId xmlns:a16="http://schemas.microsoft.com/office/drawing/2014/main" id="{3C0F2173-66FE-FA51-7BCA-11BAEB6659B4}"/>
              </a:ext>
            </a:extLst>
          </p:cNvPr>
          <p:cNvSpPr/>
          <p:nvPr/>
        </p:nvSpPr>
        <p:spPr>
          <a:xfrm>
            <a:off x="1691501" y="1501653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83">
            <a:extLst>
              <a:ext uri="{FF2B5EF4-FFF2-40B4-BE49-F238E27FC236}">
                <a16:creationId xmlns:a16="http://schemas.microsoft.com/office/drawing/2014/main" id="{6A46E63F-47F1-F7FB-0A3A-0052F05D4BEE}"/>
              </a:ext>
            </a:extLst>
          </p:cNvPr>
          <p:cNvSpPr txBox="1"/>
          <p:nvPr/>
        </p:nvSpPr>
        <p:spPr>
          <a:xfrm>
            <a:off x="2232051" y="1638900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 err="1">
                <a:solidFill>
                  <a:schemeClr val="accent2"/>
                </a:solidFill>
              </a:rPr>
              <a:t>Priorización</a:t>
            </a:r>
            <a:endParaRPr lang="en-IN" sz="2000" b="1" dirty="0">
              <a:solidFill>
                <a:schemeClr val="accent2"/>
              </a:solidFill>
            </a:endParaRPr>
          </a:p>
        </p:txBody>
      </p:sp>
      <p:sp>
        <p:nvSpPr>
          <p:cNvPr id="29" name="TextBox 84">
            <a:extLst>
              <a:ext uri="{FF2B5EF4-FFF2-40B4-BE49-F238E27FC236}">
                <a16:creationId xmlns:a16="http://schemas.microsoft.com/office/drawing/2014/main" id="{6E95C759-5E66-AF26-6F30-34385CC30C46}"/>
              </a:ext>
            </a:extLst>
          </p:cNvPr>
          <p:cNvSpPr txBox="1"/>
          <p:nvPr/>
        </p:nvSpPr>
        <p:spPr>
          <a:xfrm>
            <a:off x="5420448" y="1634376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3"/>
                </a:solidFill>
              </a:rPr>
              <a:t>Agenda</a:t>
            </a:r>
          </a:p>
        </p:txBody>
      </p:sp>
      <p:sp>
        <p:nvSpPr>
          <p:cNvPr id="30" name="TextBox 85">
            <a:extLst>
              <a:ext uri="{FF2B5EF4-FFF2-40B4-BE49-F238E27FC236}">
                <a16:creationId xmlns:a16="http://schemas.microsoft.com/office/drawing/2014/main" id="{F30D0B09-9705-C245-BBE4-95BFCA9AA61B}"/>
              </a:ext>
            </a:extLst>
          </p:cNvPr>
          <p:cNvSpPr txBox="1"/>
          <p:nvPr/>
        </p:nvSpPr>
        <p:spPr>
          <a:xfrm>
            <a:off x="8312902" y="1652376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 err="1">
                <a:solidFill>
                  <a:schemeClr val="accent1"/>
                </a:solidFill>
              </a:rPr>
              <a:t>Cronograma</a:t>
            </a:r>
            <a:endParaRPr lang="en-IN" sz="2000" b="1" dirty="0">
              <a:solidFill>
                <a:schemeClr val="accent1"/>
              </a:solidFill>
            </a:endParaRPr>
          </a:p>
        </p:txBody>
      </p:sp>
      <p:sp>
        <p:nvSpPr>
          <p:cNvPr id="31" name="Oval 2">
            <a:extLst>
              <a:ext uri="{FF2B5EF4-FFF2-40B4-BE49-F238E27FC236}">
                <a16:creationId xmlns:a16="http://schemas.microsoft.com/office/drawing/2014/main" id="{A402FBF8-B9DD-C855-9DED-D496B041189F}"/>
              </a:ext>
            </a:extLst>
          </p:cNvPr>
          <p:cNvSpPr/>
          <p:nvPr/>
        </p:nvSpPr>
        <p:spPr>
          <a:xfrm>
            <a:off x="2340600" y="486222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61">
            <a:extLst>
              <a:ext uri="{FF2B5EF4-FFF2-40B4-BE49-F238E27FC236}">
                <a16:creationId xmlns:a16="http://schemas.microsoft.com/office/drawing/2014/main" id="{351092AA-3C0C-7321-0FC0-6AB2BF3FA8B3}"/>
              </a:ext>
            </a:extLst>
          </p:cNvPr>
          <p:cNvSpPr txBox="1"/>
          <p:nvPr/>
        </p:nvSpPr>
        <p:spPr>
          <a:xfrm>
            <a:off x="2619100" y="513564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33" name="TextBox 63">
            <a:extLst>
              <a:ext uri="{FF2B5EF4-FFF2-40B4-BE49-F238E27FC236}">
                <a16:creationId xmlns:a16="http://schemas.microsoft.com/office/drawing/2014/main" id="{D079BE8A-B62D-1EFC-1C78-08A265EE15BE}"/>
              </a:ext>
            </a:extLst>
          </p:cNvPr>
          <p:cNvSpPr txBox="1"/>
          <p:nvPr/>
        </p:nvSpPr>
        <p:spPr>
          <a:xfrm>
            <a:off x="5732160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4" name="TextBox 64">
            <a:extLst>
              <a:ext uri="{FF2B5EF4-FFF2-40B4-BE49-F238E27FC236}">
                <a16:creationId xmlns:a16="http://schemas.microsoft.com/office/drawing/2014/main" id="{25CA93E5-D763-55C1-AADB-28AE5F3E3926}"/>
              </a:ext>
            </a:extLst>
          </p:cNvPr>
          <p:cNvSpPr txBox="1"/>
          <p:nvPr/>
        </p:nvSpPr>
        <p:spPr>
          <a:xfrm>
            <a:off x="8741829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C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9" name="Vista general de diapositiva 38">
                <a:extLst>
                  <a:ext uri="{FF2B5EF4-FFF2-40B4-BE49-F238E27FC236}">
                    <a16:creationId xmlns:a16="http://schemas.microsoft.com/office/drawing/2014/main" id="{58B81308-9B4D-F3D8-7E21-57AB763B79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79882749"/>
                  </p:ext>
                </p:extLst>
              </p:nvPr>
            </p:nvGraphicFramePr>
            <p:xfrm>
              <a:off x="1961501" y="2795112"/>
              <a:ext cx="2160000" cy="1215000"/>
            </p:xfrm>
            <a:graphic>
              <a:graphicData uri="http://schemas.microsoft.com/office/powerpoint/2016/slidezoom">
                <pslz:sldZm>
                  <pslz:sldZmObj sldId="286" cId="2347022467">
                    <pslz:zmPr id="{382651D5-960D-4F1F-AFD7-AAD60268D353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9" name="Vista general de diapositiva 38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58B81308-9B4D-F3D8-7E21-57AB763B79F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1501" y="2795112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1" name="Vista general de diapositiva 40">
                <a:extLst>
                  <a:ext uri="{FF2B5EF4-FFF2-40B4-BE49-F238E27FC236}">
                    <a16:creationId xmlns:a16="http://schemas.microsoft.com/office/drawing/2014/main" id="{1764430D-6D68-A5B1-8A56-02317E9C991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7829320"/>
                  </p:ext>
                </p:extLst>
              </p:nvPr>
            </p:nvGraphicFramePr>
            <p:xfrm>
              <a:off x="5015999" y="2821500"/>
              <a:ext cx="2160000" cy="1215000"/>
            </p:xfrm>
            <a:graphic>
              <a:graphicData uri="http://schemas.microsoft.com/office/powerpoint/2016/slidezoom">
                <pslz:sldZm>
                  <pslz:sldZmObj sldId="287" cId="1323548801">
                    <pslz:zmPr id="{69763469-D72E-41AD-AD1A-7FDD19257D51}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1" name="Vista general de diapositiva 40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1764430D-6D68-A5B1-8A56-02317E9C991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15999" y="2821500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3" name="Vista general de diapositiva 42">
                <a:extLst>
                  <a:ext uri="{FF2B5EF4-FFF2-40B4-BE49-F238E27FC236}">
                    <a16:creationId xmlns:a16="http://schemas.microsoft.com/office/drawing/2014/main" id="{994943B1-DCF7-1E03-E3F2-5DA8C7F498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94341292"/>
                  </p:ext>
                </p:extLst>
              </p:nvPr>
            </p:nvGraphicFramePr>
            <p:xfrm>
              <a:off x="8014385" y="2821500"/>
              <a:ext cx="2160000" cy="1215000"/>
            </p:xfrm>
            <a:graphic>
              <a:graphicData uri="http://schemas.microsoft.com/office/powerpoint/2016/slidezoom">
                <pslz:sldZm>
                  <pslz:sldZmObj sldId="288" cId="2768541408">
                    <pslz:zmPr id="{BCD5806E-5FDD-41E9-8E5D-36D2A2923B80}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3" name="Vista general de diapositiva 42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994943B1-DCF7-1E03-E3F2-5DA8C7F498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14385" y="2821500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A7558DB2-1FDA-E680-DB07-12909B78D2D3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094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31" name="Oval 2">
            <a:extLst>
              <a:ext uri="{FF2B5EF4-FFF2-40B4-BE49-F238E27FC236}">
                <a16:creationId xmlns:a16="http://schemas.microsoft.com/office/drawing/2014/main" id="{A402FBF8-B9DD-C855-9DED-D496B041189F}"/>
              </a:ext>
            </a:extLst>
          </p:cNvPr>
          <p:cNvSpPr/>
          <p:nvPr/>
        </p:nvSpPr>
        <p:spPr>
          <a:xfrm>
            <a:off x="2340600" y="486222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61">
            <a:extLst>
              <a:ext uri="{FF2B5EF4-FFF2-40B4-BE49-F238E27FC236}">
                <a16:creationId xmlns:a16="http://schemas.microsoft.com/office/drawing/2014/main" id="{351092AA-3C0C-7321-0FC0-6AB2BF3FA8B3}"/>
              </a:ext>
            </a:extLst>
          </p:cNvPr>
          <p:cNvSpPr txBox="1"/>
          <p:nvPr/>
        </p:nvSpPr>
        <p:spPr>
          <a:xfrm>
            <a:off x="2619100" y="513564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535306D-6FFD-3565-7D23-932175B9C456}"/>
              </a:ext>
            </a:extLst>
          </p:cNvPr>
          <p:cNvSpPr txBox="1"/>
          <p:nvPr/>
        </p:nvSpPr>
        <p:spPr>
          <a:xfrm>
            <a:off x="7165299" y="6320522"/>
            <a:ext cx="5026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Matriz de Eisenhower, gráfico de Gestionar fácil</a:t>
            </a:r>
          </a:p>
        </p:txBody>
      </p:sp>
      <p:pic>
        <p:nvPicPr>
          <p:cNvPr id="14" name="Imagen 13" descr="Interfaz de usuario gráfica, PowerPoint&#10;&#10;Descripción generada automáticamente">
            <a:extLst>
              <a:ext uri="{FF2B5EF4-FFF2-40B4-BE49-F238E27FC236}">
                <a16:creationId xmlns:a16="http://schemas.microsoft.com/office/drawing/2014/main" id="{FB4511FA-3CC2-7611-B932-7F26A1A31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1212" y="1272772"/>
            <a:ext cx="6480000" cy="4851563"/>
          </a:xfrm>
          <a:prstGeom prst="rect">
            <a:avLst/>
          </a:prstGeom>
        </p:spPr>
      </p:pic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287301BD-6D10-0D5C-C04B-46F8E40016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47022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25" name="Oval 55">
            <a:extLst>
              <a:ext uri="{FF2B5EF4-FFF2-40B4-BE49-F238E27FC236}">
                <a16:creationId xmlns:a16="http://schemas.microsoft.com/office/drawing/2014/main" id="{F6771BBF-DE4E-96E6-6F47-80B9DDACE8F5}"/>
              </a:ext>
            </a:extLst>
          </p:cNvPr>
          <p:cNvSpPr/>
          <p:nvPr/>
        </p:nvSpPr>
        <p:spPr>
          <a:xfrm>
            <a:off x="716768" y="4905977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63">
            <a:extLst>
              <a:ext uri="{FF2B5EF4-FFF2-40B4-BE49-F238E27FC236}">
                <a16:creationId xmlns:a16="http://schemas.microsoft.com/office/drawing/2014/main" id="{D079BE8A-B62D-1EFC-1C78-08A265EE15BE}"/>
              </a:ext>
            </a:extLst>
          </p:cNvPr>
          <p:cNvSpPr txBox="1"/>
          <p:nvPr/>
        </p:nvSpPr>
        <p:spPr>
          <a:xfrm>
            <a:off x="995268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4EF6AEA-867C-6225-C1E6-D2C2397B7ADE}"/>
              </a:ext>
            </a:extLst>
          </p:cNvPr>
          <p:cNvSpPr txBox="1"/>
          <p:nvPr/>
        </p:nvSpPr>
        <p:spPr>
          <a:xfrm>
            <a:off x="6096000" y="6320522"/>
            <a:ext cx="60960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Organízate con eficacia </a:t>
            </a:r>
            <a:r>
              <a:rPr lang="en-US" sz="1500" dirty="0"/>
              <a:t>de David Allen, </a:t>
            </a:r>
            <a:r>
              <a:rPr lang="en-US" sz="1500" dirty="0" err="1"/>
              <a:t>gráfico</a:t>
            </a:r>
            <a:r>
              <a:rPr lang="en-US" sz="1500" dirty="0"/>
              <a:t> de Roberto </a:t>
            </a:r>
            <a:r>
              <a:rPr lang="en-US" sz="1500" dirty="0" err="1"/>
              <a:t>Bayon</a:t>
            </a:r>
            <a:endParaRPr lang="es-MX" sz="1500" dirty="0"/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776BC0D2-6506-7D53-79EB-4204DDEF7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999" y="1321602"/>
            <a:ext cx="6480000" cy="4860000"/>
          </a:xfrm>
          <a:prstGeom prst="rect">
            <a:avLst/>
          </a:prstGeom>
        </p:spPr>
      </p:pic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A6D5B1B6-EAA0-DD3B-2DF7-5CE2173078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2354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26" name="Oval 57">
            <a:extLst>
              <a:ext uri="{FF2B5EF4-FFF2-40B4-BE49-F238E27FC236}">
                <a16:creationId xmlns:a16="http://schemas.microsoft.com/office/drawing/2014/main" id="{ADBC005E-1ACA-DD1F-8B46-3758B65ECF0A}"/>
              </a:ext>
            </a:extLst>
          </p:cNvPr>
          <p:cNvSpPr/>
          <p:nvPr/>
        </p:nvSpPr>
        <p:spPr>
          <a:xfrm>
            <a:off x="8463329" y="4905977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64">
            <a:extLst>
              <a:ext uri="{FF2B5EF4-FFF2-40B4-BE49-F238E27FC236}">
                <a16:creationId xmlns:a16="http://schemas.microsoft.com/office/drawing/2014/main" id="{25CA93E5-D763-55C1-AADB-28AE5F3E3926}"/>
              </a:ext>
            </a:extLst>
          </p:cNvPr>
          <p:cNvSpPr txBox="1"/>
          <p:nvPr/>
        </p:nvSpPr>
        <p:spPr>
          <a:xfrm>
            <a:off x="8741829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C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1A0B795-1658-E200-E0C9-99C5C849A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27" y="1904788"/>
            <a:ext cx="1648055" cy="406774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B0B9F1B-08DB-FF8C-9A92-E7004B2BC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9510" y="1904788"/>
            <a:ext cx="1619476" cy="343900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EC526A4-5FAC-BFD6-9725-5A70218BD8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2914" y="1904788"/>
            <a:ext cx="1638529" cy="151468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11720DC-4B3D-C2E4-0BEA-88D5C198EA76}"/>
              </a:ext>
            </a:extLst>
          </p:cNvPr>
          <p:cNvSpPr txBox="1"/>
          <p:nvPr/>
        </p:nvSpPr>
        <p:spPr>
          <a:xfrm>
            <a:off x="7950815" y="6305532"/>
            <a:ext cx="42411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Agenda de Jason Acevedo Esquivel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94BD7C9-10CA-BF5F-A36B-55BD4F93BF62}"/>
              </a:ext>
            </a:extLst>
          </p:cNvPr>
          <p:cNvSpPr/>
          <p:nvPr/>
        </p:nvSpPr>
        <p:spPr>
          <a:xfrm>
            <a:off x="6394385" y="3458975"/>
            <a:ext cx="720000" cy="479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dirty="0"/>
              <a:t>1 año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3A55C17-410F-E21D-4CD3-F1E0EC54BFDC}"/>
              </a:ext>
            </a:extLst>
          </p:cNvPr>
          <p:cNvSpPr/>
          <p:nvPr/>
        </p:nvSpPr>
        <p:spPr>
          <a:xfrm>
            <a:off x="6394385" y="2541211"/>
            <a:ext cx="1800000" cy="479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dirty="0"/>
              <a:t>5 años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160C52-634C-C066-4FA7-E84AF89138CA}"/>
              </a:ext>
            </a:extLst>
          </p:cNvPr>
          <p:cNvSpPr/>
          <p:nvPr/>
        </p:nvSpPr>
        <p:spPr>
          <a:xfrm>
            <a:off x="6394385" y="1624990"/>
            <a:ext cx="5400000" cy="479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b="1" dirty="0"/>
              <a:t>15 años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7D12FAD-F269-5A47-C73B-D2A2B1F9DA1F}"/>
              </a:ext>
            </a:extLst>
          </p:cNvPr>
          <p:cNvSpPr txBox="1"/>
          <p:nvPr/>
        </p:nvSpPr>
        <p:spPr>
          <a:xfrm>
            <a:off x="6300042" y="4327105"/>
            <a:ext cx="37886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dirty="0"/>
              <a:t>** Tareas con </a:t>
            </a:r>
            <a:r>
              <a:rPr lang="es-MX" sz="2500" b="1" dirty="0"/>
              <a:t>fecha límite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5449D16-BA04-D5DF-640B-2B73E05BCF67}"/>
              </a:ext>
            </a:extLst>
          </p:cNvPr>
          <p:cNvSpPr txBox="1"/>
          <p:nvPr/>
        </p:nvSpPr>
        <p:spPr>
          <a:xfrm>
            <a:off x="416359" y="1386463"/>
            <a:ext cx="13303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Mañana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C73FCC3-D982-0006-0B4B-4B32DCEFFB17}"/>
              </a:ext>
            </a:extLst>
          </p:cNvPr>
          <p:cNvSpPr txBox="1"/>
          <p:nvPr/>
        </p:nvSpPr>
        <p:spPr>
          <a:xfrm>
            <a:off x="2261672" y="1386463"/>
            <a:ext cx="13303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Tarde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4311330-2C4C-31C3-022A-7091BB1006A9}"/>
              </a:ext>
            </a:extLst>
          </p:cNvPr>
          <p:cNvSpPr txBox="1"/>
          <p:nvPr/>
        </p:nvSpPr>
        <p:spPr>
          <a:xfrm>
            <a:off x="4105574" y="1427734"/>
            <a:ext cx="13303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dirty="0"/>
              <a:t>Noche</a:t>
            </a:r>
          </a:p>
        </p:txBody>
      </p:sp>
      <p:pic>
        <p:nvPicPr>
          <p:cNvPr id="17" name="Imagen 16" descr="Diagrama&#10;&#10;Descripción generada automáticamente">
            <a:extLst>
              <a:ext uri="{FF2B5EF4-FFF2-40B4-BE49-F238E27FC236}">
                <a16:creationId xmlns:a16="http://schemas.microsoft.com/office/drawing/2014/main" id="{EF51A0BC-EAFE-F601-0DC0-9B1FBADCBF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68541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439BE26-39B8-48C9-91E8-114C00AA1D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92565" y="6215417"/>
            <a:ext cx="5499435" cy="642583"/>
          </a:xfrm>
        </p:spPr>
        <p:txBody>
          <a:bodyPr/>
          <a:lstStyle/>
          <a:p>
            <a:r>
              <a:rPr lang="es-CR" dirty="0">
                <a:solidFill>
                  <a:srgbClr val="002060"/>
                </a:solidFill>
              </a:rPr>
              <a:t>MG </a:t>
            </a:r>
          </a:p>
        </p:txBody>
      </p:sp>
      <p:pic>
        <p:nvPicPr>
          <p:cNvPr id="6" name="Imagen 5" descr="Licuadora con alimentos dentro&#10;&#10;Descripción generada automáticamente con confianza baja">
            <a:extLst>
              <a:ext uri="{FF2B5EF4-FFF2-40B4-BE49-F238E27FC236}">
                <a16:creationId xmlns:a16="http://schemas.microsoft.com/office/drawing/2014/main" id="{050547BF-3A74-C278-9F6D-811B6A668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633" y="1334894"/>
            <a:ext cx="6406734" cy="4880522"/>
          </a:xfrm>
          <a:prstGeom prst="rect">
            <a:avLst/>
          </a:prstGeom>
        </p:spPr>
      </p:pic>
      <p:pic>
        <p:nvPicPr>
          <p:cNvPr id="8" name="Imagen 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5E360C8-FF66-B517-16E7-FE8B6758E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A1B02828-733C-78E6-5FC0-C8A118D9E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0DE782E1-3BBE-C03B-E2A1-D7502A8D04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4289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A1230051-088F-8028-0E5E-5E12FD20B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6F98CAD2-5E04-12DE-012B-D46F5DA31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16" name="Marcador de texto 3">
            <a:extLst>
              <a:ext uri="{FF2B5EF4-FFF2-40B4-BE49-F238E27FC236}">
                <a16:creationId xmlns:a16="http://schemas.microsoft.com/office/drawing/2014/main" id="{50514C40-E7A4-EB63-FE0D-AA8B7C7E21BC}"/>
              </a:ext>
            </a:extLst>
          </p:cNvPr>
          <p:cNvSpPr txBox="1">
            <a:spLocks/>
          </p:cNvSpPr>
          <p:nvPr/>
        </p:nvSpPr>
        <p:spPr>
          <a:xfrm>
            <a:off x="1028498" y="1633929"/>
            <a:ext cx="9914322" cy="4616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Helvetica LT Std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>
                <a:solidFill>
                  <a:srgbClr val="05226D"/>
                </a:solidFill>
              </a:rPr>
              <a:t>Jason Gabriel Acevedo Esquivel es:</a:t>
            </a:r>
          </a:p>
          <a:p>
            <a:pPr marL="0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1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sz="2000" dirty="0">
                <a:solidFill>
                  <a:srgbClr val="05226D"/>
                </a:solidFill>
              </a:rPr>
              <a:t>Esposo, padre y pariente.</a:t>
            </a:r>
          </a:p>
          <a:p>
            <a:pPr lvl="1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sz="2000" dirty="0">
                <a:solidFill>
                  <a:srgbClr val="05226D"/>
                </a:solidFill>
              </a:rPr>
              <a:t>Gestor de cambio hacia el desarrollo de la humanidad hace 15 años. </a:t>
            </a:r>
          </a:p>
          <a:p>
            <a:pPr marL="457200" lvl="1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Profesor</a:t>
            </a:r>
            <a:r>
              <a:rPr lang="es-MX" dirty="0">
                <a:solidFill>
                  <a:srgbClr val="05226D"/>
                </a:solidFill>
              </a:rPr>
              <a:t> en ingeniería y negocios. </a:t>
            </a: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Investigador</a:t>
            </a:r>
            <a:r>
              <a:rPr lang="es-MX" dirty="0">
                <a:solidFill>
                  <a:srgbClr val="05226D"/>
                </a:solidFill>
              </a:rPr>
              <a:t> en aprendizaje por refuerzo y valoración de empresas.</a:t>
            </a: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Consultor</a:t>
            </a:r>
            <a:r>
              <a:rPr lang="es-MX" dirty="0">
                <a:solidFill>
                  <a:srgbClr val="05226D"/>
                </a:solidFill>
              </a:rPr>
              <a:t> en estrategia y operaciones (excelencia operacional, transformación digital, analítica, fusiones y adquisiciones, entre otras áreas).</a:t>
            </a: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Asesor</a:t>
            </a:r>
            <a:r>
              <a:rPr lang="es-MX" dirty="0">
                <a:solidFill>
                  <a:srgbClr val="05226D"/>
                </a:solidFill>
              </a:rPr>
              <a:t> de organizaciones gubernamentales y no gubernamentales. </a:t>
            </a: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Divulgador</a:t>
            </a:r>
            <a:r>
              <a:rPr lang="es-MX" dirty="0">
                <a:solidFill>
                  <a:srgbClr val="05226D"/>
                </a:solidFill>
              </a:rPr>
              <a:t> a través de ponencias, entrevista y entre otros medios. </a:t>
            </a:r>
          </a:p>
          <a:p>
            <a:pPr marL="457200" lvl="1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2"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</a:pPr>
            <a:r>
              <a:rPr lang="es-MX" sz="1800" dirty="0">
                <a:solidFill>
                  <a:srgbClr val="05226D"/>
                </a:solidFill>
              </a:rPr>
              <a:t>Grado en Ingeniería Industrial y posgrados en Estrategia e Investigación de Operaciones. </a:t>
            </a:r>
          </a:p>
          <a:p>
            <a:pPr marL="457200" lvl="1" indent="0">
              <a:buNone/>
            </a:pPr>
            <a:endParaRPr lang="es-CR" sz="2000" dirty="0">
              <a:solidFill>
                <a:srgbClr val="05226D"/>
              </a:solidFill>
            </a:endParaRP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6A34F937-55F0-539D-B50F-03B6D90B07C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761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grpSp>
        <p:nvGrpSpPr>
          <p:cNvPr id="42" name="Group 24">
            <a:extLst>
              <a:ext uri="{FF2B5EF4-FFF2-40B4-BE49-F238E27FC236}">
                <a16:creationId xmlns:a16="http://schemas.microsoft.com/office/drawing/2014/main" id="{F3855FE6-AAA0-ACEA-E43A-869DDBC22C6D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43" name="Freeform: Shape 25">
              <a:extLst>
                <a:ext uri="{FF2B5EF4-FFF2-40B4-BE49-F238E27FC236}">
                  <a16:creationId xmlns:a16="http://schemas.microsoft.com/office/drawing/2014/main" id="{82801986-431D-3131-E1DF-919069C8927A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4" name="Freeform: Shape 26">
              <a:extLst>
                <a:ext uri="{FF2B5EF4-FFF2-40B4-BE49-F238E27FC236}">
                  <a16:creationId xmlns:a16="http://schemas.microsoft.com/office/drawing/2014/main" id="{A011F30A-F7B0-2139-CB45-6B805DE8D637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45" name="Freeform: Shape 27">
              <a:extLst>
                <a:ext uri="{FF2B5EF4-FFF2-40B4-BE49-F238E27FC236}">
                  <a16:creationId xmlns:a16="http://schemas.microsoft.com/office/drawing/2014/main" id="{7A787F2F-7E61-7DA3-7A52-02AD71EEF788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cxnSp>
        <p:nvCxnSpPr>
          <p:cNvPr id="47" name="Straight Connector 99">
            <a:extLst>
              <a:ext uri="{FF2B5EF4-FFF2-40B4-BE49-F238E27FC236}">
                <a16:creationId xmlns:a16="http://schemas.microsoft.com/office/drawing/2014/main" id="{BDD9472F-7BA9-7546-09E6-91ECF47AFAB8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100">
            <a:extLst>
              <a:ext uri="{FF2B5EF4-FFF2-40B4-BE49-F238E27FC236}">
                <a16:creationId xmlns:a16="http://schemas.microsoft.com/office/drawing/2014/main" id="{B9D33541-25CA-DDF3-AB0D-79B105E34D49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101">
            <a:extLst>
              <a:ext uri="{FF2B5EF4-FFF2-40B4-BE49-F238E27FC236}">
                <a16:creationId xmlns:a16="http://schemas.microsoft.com/office/drawing/2014/main" id="{973FD9F7-110C-913A-11D2-5383308ACCD4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102">
            <a:extLst>
              <a:ext uri="{FF2B5EF4-FFF2-40B4-BE49-F238E27FC236}">
                <a16:creationId xmlns:a16="http://schemas.microsoft.com/office/drawing/2014/main" id="{0FB9B09F-3881-AC4E-8E23-AC7A4B24F196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103">
            <a:extLst>
              <a:ext uri="{FF2B5EF4-FFF2-40B4-BE49-F238E27FC236}">
                <a16:creationId xmlns:a16="http://schemas.microsoft.com/office/drawing/2014/main" id="{38ABF879-F31A-31EE-E841-3B63338D09E0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Freeform: Shape 42">
            <a:extLst>
              <a:ext uri="{FF2B5EF4-FFF2-40B4-BE49-F238E27FC236}">
                <a16:creationId xmlns:a16="http://schemas.microsoft.com/office/drawing/2014/main" id="{D36476D8-34B1-445C-BA41-F19C8A1F8224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53" name="Rectangle 28">
            <a:extLst>
              <a:ext uri="{FF2B5EF4-FFF2-40B4-BE49-F238E27FC236}">
                <a16:creationId xmlns:a16="http://schemas.microsoft.com/office/drawing/2014/main" id="{E803D201-796D-DD17-7017-D36EF0747972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55" name="Rectangle 30">
            <a:extLst>
              <a:ext uri="{FF2B5EF4-FFF2-40B4-BE49-F238E27FC236}">
                <a16:creationId xmlns:a16="http://schemas.microsoft.com/office/drawing/2014/main" id="{3261A425-DC30-EC58-5F86-939E83A422F4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56" name="Graphic 3" descr="Puzzle with solid fill">
            <a:extLst>
              <a:ext uri="{FF2B5EF4-FFF2-40B4-BE49-F238E27FC236}">
                <a16:creationId xmlns:a16="http://schemas.microsoft.com/office/drawing/2014/main" id="{C15A7EB5-AD46-9FFD-EBA0-DB127056376F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57" name="Group 33">
            <a:extLst>
              <a:ext uri="{FF2B5EF4-FFF2-40B4-BE49-F238E27FC236}">
                <a16:creationId xmlns:a16="http://schemas.microsoft.com/office/drawing/2014/main" id="{2A5EC291-6506-AB91-E2F2-134015D2FFF3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58" name="Freeform: Shape 15">
              <a:extLst>
                <a:ext uri="{FF2B5EF4-FFF2-40B4-BE49-F238E27FC236}">
                  <a16:creationId xmlns:a16="http://schemas.microsoft.com/office/drawing/2014/main" id="{93BE84EF-0E2F-AB42-7821-12315A433D18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16">
              <a:extLst>
                <a:ext uri="{FF2B5EF4-FFF2-40B4-BE49-F238E27FC236}">
                  <a16:creationId xmlns:a16="http://schemas.microsoft.com/office/drawing/2014/main" id="{F65BB215-A4B1-2F70-7093-6BFEA71E5480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17">
              <a:extLst>
                <a:ext uri="{FF2B5EF4-FFF2-40B4-BE49-F238E27FC236}">
                  <a16:creationId xmlns:a16="http://schemas.microsoft.com/office/drawing/2014/main" id="{B20424DA-6AE5-EE93-3CBE-5FA95EF5F78E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18">
              <a:extLst>
                <a:ext uri="{FF2B5EF4-FFF2-40B4-BE49-F238E27FC236}">
                  <a16:creationId xmlns:a16="http://schemas.microsoft.com/office/drawing/2014/main" id="{B10B6CB3-2DFA-9912-A751-7D69CDA4C7BD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19">
              <a:extLst>
                <a:ext uri="{FF2B5EF4-FFF2-40B4-BE49-F238E27FC236}">
                  <a16:creationId xmlns:a16="http://schemas.microsoft.com/office/drawing/2014/main" id="{84D8B892-0D1D-8A30-E9E0-0413D371C383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20">
              <a:extLst>
                <a:ext uri="{FF2B5EF4-FFF2-40B4-BE49-F238E27FC236}">
                  <a16:creationId xmlns:a16="http://schemas.microsoft.com/office/drawing/2014/main" id="{C0598BD5-399A-6ECC-F447-8BAD41008A32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21">
              <a:extLst>
                <a:ext uri="{FF2B5EF4-FFF2-40B4-BE49-F238E27FC236}">
                  <a16:creationId xmlns:a16="http://schemas.microsoft.com/office/drawing/2014/main" id="{84B2EAEB-533A-964E-6143-5FC9199C2AC4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22">
              <a:extLst>
                <a:ext uri="{FF2B5EF4-FFF2-40B4-BE49-F238E27FC236}">
                  <a16:creationId xmlns:a16="http://schemas.microsoft.com/office/drawing/2014/main" id="{DB0206CA-7279-49B1-07BB-2CB7FFE096A1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66" name="Group 23">
            <a:extLst>
              <a:ext uri="{FF2B5EF4-FFF2-40B4-BE49-F238E27FC236}">
                <a16:creationId xmlns:a16="http://schemas.microsoft.com/office/drawing/2014/main" id="{09707A84-4568-A387-7094-84A77FFE7000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67" name="Freeform: Shape 10">
              <a:extLst>
                <a:ext uri="{FF2B5EF4-FFF2-40B4-BE49-F238E27FC236}">
                  <a16:creationId xmlns:a16="http://schemas.microsoft.com/office/drawing/2014/main" id="{64DD883F-7589-7A9B-30ED-746A4C5AB63A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11">
              <a:extLst>
                <a:ext uri="{FF2B5EF4-FFF2-40B4-BE49-F238E27FC236}">
                  <a16:creationId xmlns:a16="http://schemas.microsoft.com/office/drawing/2014/main" id="{E9C1683C-B6A4-74AE-F8AD-11B8EF518694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12">
              <a:extLst>
                <a:ext uri="{FF2B5EF4-FFF2-40B4-BE49-F238E27FC236}">
                  <a16:creationId xmlns:a16="http://schemas.microsoft.com/office/drawing/2014/main" id="{B531C47F-1A76-125F-C800-C6C156C6C50D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13">
              <a:extLst>
                <a:ext uri="{FF2B5EF4-FFF2-40B4-BE49-F238E27FC236}">
                  <a16:creationId xmlns:a16="http://schemas.microsoft.com/office/drawing/2014/main" id="{223285AD-1422-3ED5-1903-CF5E49DB7569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71" name="Straight Connector 35">
            <a:extLst>
              <a:ext uri="{FF2B5EF4-FFF2-40B4-BE49-F238E27FC236}">
                <a16:creationId xmlns:a16="http://schemas.microsoft.com/office/drawing/2014/main" id="{4963BA91-A402-D6AC-4753-2E571C4C7420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37">
            <a:extLst>
              <a:ext uri="{FF2B5EF4-FFF2-40B4-BE49-F238E27FC236}">
                <a16:creationId xmlns:a16="http://schemas.microsoft.com/office/drawing/2014/main" id="{2A9E7CBF-9F22-B50A-E86E-A681A97A5975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¿Por </a:t>
            </a:r>
            <a:r>
              <a:rPr lang="en-IN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3E869723-B48E-41BD-9A60-377546D344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10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:a16="http://schemas.microsoft.com/office/drawing/2014/main" id="{8789588A-044F-DAAA-E125-A7AAD0EBC344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4" name="Freeform: Shape 25">
              <a:extLst>
                <a:ext uri="{FF2B5EF4-FFF2-40B4-BE49-F238E27FC236}">
                  <a16:creationId xmlns:a16="http://schemas.microsoft.com/office/drawing/2014/main" id="{C776C03B-ED93-3174-6F60-A7C2BB193A34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" name="Freeform: Shape 26">
              <a:extLst>
                <a:ext uri="{FF2B5EF4-FFF2-40B4-BE49-F238E27FC236}">
                  <a16:creationId xmlns:a16="http://schemas.microsoft.com/office/drawing/2014/main" id="{7C9F24AD-C35B-DC7B-3F98-3691CB6ACD05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" name="Freeform: Shape 27">
              <a:extLst>
                <a:ext uri="{FF2B5EF4-FFF2-40B4-BE49-F238E27FC236}">
                  <a16:creationId xmlns:a16="http://schemas.microsoft.com/office/drawing/2014/main" id="{9719D230-E406-E4D5-7F70-80FDC1AD7D9C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cxnSp>
        <p:nvCxnSpPr>
          <p:cNvPr id="8" name="Straight Connector 99">
            <a:extLst>
              <a:ext uri="{FF2B5EF4-FFF2-40B4-BE49-F238E27FC236}">
                <a16:creationId xmlns:a16="http://schemas.microsoft.com/office/drawing/2014/main" id="{C1102EA5-3EA2-26E0-3DB4-8AED32C5E331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00">
            <a:extLst>
              <a:ext uri="{FF2B5EF4-FFF2-40B4-BE49-F238E27FC236}">
                <a16:creationId xmlns:a16="http://schemas.microsoft.com/office/drawing/2014/main" id="{54E90480-8E2C-3A6F-EFB2-3EB38FC001AD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01">
            <a:extLst>
              <a:ext uri="{FF2B5EF4-FFF2-40B4-BE49-F238E27FC236}">
                <a16:creationId xmlns:a16="http://schemas.microsoft.com/office/drawing/2014/main" id="{5C7342C4-FD2B-8180-2711-CD67A95D2772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2">
            <a:extLst>
              <a:ext uri="{FF2B5EF4-FFF2-40B4-BE49-F238E27FC236}">
                <a16:creationId xmlns:a16="http://schemas.microsoft.com/office/drawing/2014/main" id="{1CB72889-0E5E-22AD-4121-AD4CBDC3540B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03">
            <a:extLst>
              <a:ext uri="{FF2B5EF4-FFF2-40B4-BE49-F238E27FC236}">
                <a16:creationId xmlns:a16="http://schemas.microsoft.com/office/drawing/2014/main" id="{EEFCF238-9617-C0C2-D685-E43796BC9618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: Shape 42">
            <a:extLst>
              <a:ext uri="{FF2B5EF4-FFF2-40B4-BE49-F238E27FC236}">
                <a16:creationId xmlns:a16="http://schemas.microsoft.com/office/drawing/2014/main" id="{9AA8DEBC-CA4C-A65C-1501-2AA6BC82DFF4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7" name="Rectangle 28">
            <a:extLst>
              <a:ext uri="{FF2B5EF4-FFF2-40B4-BE49-F238E27FC236}">
                <a16:creationId xmlns:a16="http://schemas.microsoft.com/office/drawing/2014/main" id="{F0F154E3-BBE0-6E27-ACAA-F11168411766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19" name="Rectangle 30">
            <a:extLst>
              <a:ext uri="{FF2B5EF4-FFF2-40B4-BE49-F238E27FC236}">
                <a16:creationId xmlns:a16="http://schemas.microsoft.com/office/drawing/2014/main" id="{7E77CE4A-670F-CB39-D784-77FBA1C5A7D5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20" name="Graphic 3" descr="Puzzle with solid fill">
            <a:extLst>
              <a:ext uri="{FF2B5EF4-FFF2-40B4-BE49-F238E27FC236}">
                <a16:creationId xmlns:a16="http://schemas.microsoft.com/office/drawing/2014/main" id="{E5699778-403F-7536-0C16-11FED46096F0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1" name="Group 33">
            <a:extLst>
              <a:ext uri="{FF2B5EF4-FFF2-40B4-BE49-F238E27FC236}">
                <a16:creationId xmlns:a16="http://schemas.microsoft.com/office/drawing/2014/main" id="{45581345-0D6D-0603-2B32-D26EC600ECA2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>
              <a:alpha val="50000"/>
            </a:schemeClr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91B4CC22-7B85-B1B9-F51F-DB60968A0B66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E378259F-045E-3EFC-329A-C6236CBCFEF4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198A63-061E-466A-17F5-2A81B0165943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8F9130F-B494-8ED3-C69E-E4ABC5FAD290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1D1814F9-06CA-AE1C-1639-667AB5259D31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912A16DC-F40D-DCB8-8EF8-36B86A0FD202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C2568076-4483-62C7-3B84-1E6257B8CB53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33320D6A-C476-D6E8-B580-BF1457F788E7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30" name="Group 23">
            <a:extLst>
              <a:ext uri="{FF2B5EF4-FFF2-40B4-BE49-F238E27FC236}">
                <a16:creationId xmlns:a16="http://schemas.microsoft.com/office/drawing/2014/main" id="{26062487-219E-D158-8912-27940C62C64C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/>
          </a:solidFill>
        </p:grpSpPr>
        <p:sp>
          <p:nvSpPr>
            <p:cNvPr id="31" name="Freeform: Shape 10">
              <a:extLst>
                <a:ext uri="{FF2B5EF4-FFF2-40B4-BE49-F238E27FC236}">
                  <a16:creationId xmlns:a16="http://schemas.microsoft.com/office/drawing/2014/main" id="{3E3BF3A3-4203-7F45-0E10-C6DDD4EC733C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11">
              <a:extLst>
                <a:ext uri="{FF2B5EF4-FFF2-40B4-BE49-F238E27FC236}">
                  <a16:creationId xmlns:a16="http://schemas.microsoft.com/office/drawing/2014/main" id="{E178FFE4-90A0-1B62-E3A7-344670C60EE2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12">
              <a:extLst>
                <a:ext uri="{FF2B5EF4-FFF2-40B4-BE49-F238E27FC236}">
                  <a16:creationId xmlns:a16="http://schemas.microsoft.com/office/drawing/2014/main" id="{54B23625-3E31-A6AB-2CAB-E35ECD2BB69A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13">
              <a:extLst>
                <a:ext uri="{FF2B5EF4-FFF2-40B4-BE49-F238E27FC236}">
                  <a16:creationId xmlns:a16="http://schemas.microsoft.com/office/drawing/2014/main" id="{80C599D5-5218-30C2-FA89-BED2C6909338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cxnSp>
        <p:nvCxnSpPr>
          <p:cNvPr id="35" name="Straight Connector 35">
            <a:extLst>
              <a:ext uri="{FF2B5EF4-FFF2-40B4-BE49-F238E27FC236}">
                <a16:creationId xmlns:a16="http://schemas.microsoft.com/office/drawing/2014/main" id="{DE948CBC-30CD-FB14-10E6-34FFAA71F9DA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7">
            <a:extLst>
              <a:ext uri="{FF2B5EF4-FFF2-40B4-BE49-F238E27FC236}">
                <a16:creationId xmlns:a16="http://schemas.microsoft.com/office/drawing/2014/main" id="{DD62DF9A-F379-E403-8CF9-E4FE855E4DC9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¿Por </a:t>
            </a:r>
            <a:r>
              <a:rPr lang="en-IN" sz="2000" b="1" dirty="0" err="1"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7A7F79D7-FBEE-541F-99AF-C309A183A7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190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98" name="Rectangle: Rounded Corners 59">
            <a:extLst>
              <a:ext uri="{FF2B5EF4-FFF2-40B4-BE49-F238E27FC236}">
                <a16:creationId xmlns:a16="http://schemas.microsoft.com/office/drawing/2014/main" id="{F87898B6-E780-05F1-907A-8EFA9B47612F}"/>
              </a:ext>
            </a:extLst>
          </p:cNvPr>
          <p:cNvSpPr/>
          <p:nvPr/>
        </p:nvSpPr>
        <p:spPr>
          <a:xfrm>
            <a:off x="3273862" y="1459445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9" name="Rectangle: Rounded Corners 59">
            <a:extLst>
              <a:ext uri="{FF2B5EF4-FFF2-40B4-BE49-F238E27FC236}">
                <a16:creationId xmlns:a16="http://schemas.microsoft.com/office/drawing/2014/main" id="{109FB261-3470-A3D3-E20D-258B4817B30C}"/>
              </a:ext>
            </a:extLst>
          </p:cNvPr>
          <p:cNvSpPr/>
          <p:nvPr/>
        </p:nvSpPr>
        <p:spPr>
          <a:xfrm>
            <a:off x="6268363" y="1475007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0" name="Rectangle: Rounded Corners 59">
            <a:extLst>
              <a:ext uri="{FF2B5EF4-FFF2-40B4-BE49-F238E27FC236}">
                <a16:creationId xmlns:a16="http://schemas.microsoft.com/office/drawing/2014/main" id="{CE3695D5-189E-35B5-5D1B-0A1A6F84DED7}"/>
              </a:ext>
            </a:extLst>
          </p:cNvPr>
          <p:cNvSpPr/>
          <p:nvPr/>
        </p:nvSpPr>
        <p:spPr>
          <a:xfrm>
            <a:off x="9201216" y="1456099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1" name="Oval 55">
            <a:extLst>
              <a:ext uri="{FF2B5EF4-FFF2-40B4-BE49-F238E27FC236}">
                <a16:creationId xmlns:a16="http://schemas.microsoft.com/office/drawing/2014/main" id="{5E62D6FD-BFCD-6A2F-5E69-37F7605E569B}"/>
              </a:ext>
            </a:extLst>
          </p:cNvPr>
          <p:cNvSpPr/>
          <p:nvPr/>
        </p:nvSpPr>
        <p:spPr>
          <a:xfrm>
            <a:off x="3988667" y="4879331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57">
            <a:extLst>
              <a:ext uri="{FF2B5EF4-FFF2-40B4-BE49-F238E27FC236}">
                <a16:creationId xmlns:a16="http://schemas.microsoft.com/office/drawing/2014/main" id="{A1FF8DF4-580C-C11A-7A9C-8E37BF6E1981}"/>
              </a:ext>
            </a:extLst>
          </p:cNvPr>
          <p:cNvSpPr/>
          <p:nvPr/>
        </p:nvSpPr>
        <p:spPr>
          <a:xfrm>
            <a:off x="6998336" y="4879331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58">
            <a:extLst>
              <a:ext uri="{FF2B5EF4-FFF2-40B4-BE49-F238E27FC236}">
                <a16:creationId xmlns:a16="http://schemas.microsoft.com/office/drawing/2014/main" id="{16EC8582-4FD5-A0D4-C911-A2FC25D8D81C}"/>
              </a:ext>
            </a:extLst>
          </p:cNvPr>
          <p:cNvSpPr/>
          <p:nvPr/>
        </p:nvSpPr>
        <p:spPr>
          <a:xfrm>
            <a:off x="10027878" y="4835577"/>
            <a:ext cx="1262112" cy="1262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: Rounded Corners 59">
            <a:extLst>
              <a:ext uri="{FF2B5EF4-FFF2-40B4-BE49-F238E27FC236}">
                <a16:creationId xmlns:a16="http://schemas.microsoft.com/office/drawing/2014/main" id="{6F0AE6FB-9BD2-35A6-41C7-E36D5C8D0AA7}"/>
              </a:ext>
            </a:extLst>
          </p:cNvPr>
          <p:cNvSpPr/>
          <p:nvPr/>
        </p:nvSpPr>
        <p:spPr>
          <a:xfrm>
            <a:off x="226508" y="1475007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TextBox 83">
            <a:extLst>
              <a:ext uri="{FF2B5EF4-FFF2-40B4-BE49-F238E27FC236}">
                <a16:creationId xmlns:a16="http://schemas.microsoft.com/office/drawing/2014/main" id="{150907E9-41E3-72CD-311F-DE5670615766}"/>
              </a:ext>
            </a:extLst>
          </p:cNvPr>
          <p:cNvSpPr txBox="1"/>
          <p:nvPr/>
        </p:nvSpPr>
        <p:spPr>
          <a:xfrm>
            <a:off x="767058" y="1612254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2"/>
                </a:solidFill>
              </a:rPr>
              <a:t>McKinsey &amp; Company</a:t>
            </a:r>
          </a:p>
        </p:txBody>
      </p:sp>
      <p:sp>
        <p:nvSpPr>
          <p:cNvPr id="110" name="TextBox 84">
            <a:extLst>
              <a:ext uri="{FF2B5EF4-FFF2-40B4-BE49-F238E27FC236}">
                <a16:creationId xmlns:a16="http://schemas.microsoft.com/office/drawing/2014/main" id="{12AD804E-65C2-DC2E-0D44-A798AE06AE6F}"/>
              </a:ext>
            </a:extLst>
          </p:cNvPr>
          <p:cNvSpPr txBox="1"/>
          <p:nvPr/>
        </p:nvSpPr>
        <p:spPr>
          <a:xfrm>
            <a:off x="3836841" y="1586691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3"/>
                </a:solidFill>
              </a:rPr>
              <a:t>Bain &amp; Company</a:t>
            </a:r>
          </a:p>
        </p:txBody>
      </p:sp>
      <p:sp>
        <p:nvSpPr>
          <p:cNvPr id="111" name="TextBox 85">
            <a:extLst>
              <a:ext uri="{FF2B5EF4-FFF2-40B4-BE49-F238E27FC236}">
                <a16:creationId xmlns:a16="http://schemas.microsoft.com/office/drawing/2014/main" id="{89C6DE8F-1B2D-C703-BF35-78774C774B51}"/>
              </a:ext>
            </a:extLst>
          </p:cNvPr>
          <p:cNvSpPr txBox="1"/>
          <p:nvPr/>
        </p:nvSpPr>
        <p:spPr>
          <a:xfrm>
            <a:off x="6847909" y="1625730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1"/>
                </a:solidFill>
              </a:rPr>
              <a:t>Boston Consulting </a:t>
            </a:r>
          </a:p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1"/>
                </a:solidFill>
              </a:rPr>
              <a:t>Group</a:t>
            </a:r>
          </a:p>
        </p:txBody>
      </p:sp>
      <p:sp>
        <p:nvSpPr>
          <p:cNvPr id="112" name="TextBox 86">
            <a:extLst>
              <a:ext uri="{FF2B5EF4-FFF2-40B4-BE49-F238E27FC236}">
                <a16:creationId xmlns:a16="http://schemas.microsoft.com/office/drawing/2014/main" id="{ADD6DA32-60EA-F44E-D514-4E593A178369}"/>
              </a:ext>
            </a:extLst>
          </p:cNvPr>
          <p:cNvSpPr txBox="1"/>
          <p:nvPr/>
        </p:nvSpPr>
        <p:spPr>
          <a:xfrm>
            <a:off x="9829608" y="1617532"/>
            <a:ext cx="1460382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5"/>
                </a:solidFill>
              </a:rPr>
              <a:t>Massachusetts </a:t>
            </a:r>
          </a:p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5"/>
                </a:solidFill>
              </a:rPr>
              <a:t>Institute of Technology</a:t>
            </a:r>
          </a:p>
        </p:txBody>
      </p:sp>
      <p:sp>
        <p:nvSpPr>
          <p:cNvPr id="130" name="Oval 2">
            <a:extLst>
              <a:ext uri="{FF2B5EF4-FFF2-40B4-BE49-F238E27FC236}">
                <a16:creationId xmlns:a16="http://schemas.microsoft.com/office/drawing/2014/main" id="{D03C9E07-DEFC-E102-3F24-980CFB3A22D7}"/>
              </a:ext>
            </a:extLst>
          </p:cNvPr>
          <p:cNvSpPr/>
          <p:nvPr/>
        </p:nvSpPr>
        <p:spPr>
          <a:xfrm>
            <a:off x="875607" y="4835577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61">
            <a:extLst>
              <a:ext uri="{FF2B5EF4-FFF2-40B4-BE49-F238E27FC236}">
                <a16:creationId xmlns:a16="http://schemas.microsoft.com/office/drawing/2014/main" id="{83F8A318-14AB-35E1-08AF-3BBE1A2D709F}"/>
              </a:ext>
            </a:extLst>
          </p:cNvPr>
          <p:cNvSpPr txBox="1"/>
          <p:nvPr/>
        </p:nvSpPr>
        <p:spPr>
          <a:xfrm>
            <a:off x="1154107" y="51089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Mc</a:t>
            </a:r>
          </a:p>
        </p:txBody>
      </p:sp>
      <p:sp>
        <p:nvSpPr>
          <p:cNvPr id="132" name="TextBox 63">
            <a:extLst>
              <a:ext uri="{FF2B5EF4-FFF2-40B4-BE49-F238E27FC236}">
                <a16:creationId xmlns:a16="http://schemas.microsoft.com/office/drawing/2014/main" id="{3E8384B2-17D2-C8AF-38C6-F4B2A957B780}"/>
              </a:ext>
            </a:extLst>
          </p:cNvPr>
          <p:cNvSpPr txBox="1"/>
          <p:nvPr/>
        </p:nvSpPr>
        <p:spPr>
          <a:xfrm>
            <a:off x="4267167" y="5152748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33" name="TextBox 64">
            <a:extLst>
              <a:ext uri="{FF2B5EF4-FFF2-40B4-BE49-F238E27FC236}">
                <a16:creationId xmlns:a16="http://schemas.microsoft.com/office/drawing/2014/main" id="{B1AB1C30-9B76-77BA-1613-6E54E3722F13}"/>
              </a:ext>
            </a:extLst>
          </p:cNvPr>
          <p:cNvSpPr txBox="1"/>
          <p:nvPr/>
        </p:nvSpPr>
        <p:spPr>
          <a:xfrm>
            <a:off x="7276836" y="5152748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BCG</a:t>
            </a:r>
          </a:p>
        </p:txBody>
      </p:sp>
      <p:sp>
        <p:nvSpPr>
          <p:cNvPr id="134" name="TextBox 65">
            <a:extLst>
              <a:ext uri="{FF2B5EF4-FFF2-40B4-BE49-F238E27FC236}">
                <a16:creationId xmlns:a16="http://schemas.microsoft.com/office/drawing/2014/main" id="{C5FEFB81-B0A2-1906-A4AB-C24EF8228D7F}"/>
              </a:ext>
            </a:extLst>
          </p:cNvPr>
          <p:cNvSpPr txBox="1"/>
          <p:nvPr/>
        </p:nvSpPr>
        <p:spPr>
          <a:xfrm>
            <a:off x="10306378" y="51089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MIT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EA550561-C451-6F4F-00E4-82F6D98F1B0D}"/>
              </a:ext>
            </a:extLst>
          </p:cNvPr>
          <p:cNvSpPr txBox="1"/>
          <p:nvPr/>
        </p:nvSpPr>
        <p:spPr>
          <a:xfrm>
            <a:off x="263242" y="2234522"/>
            <a:ext cx="25038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Las organizaciones </a:t>
            </a:r>
            <a:r>
              <a:rPr lang="es-MX" b="1" u="sng" dirty="0"/>
              <a:t>ágiles</a:t>
            </a:r>
            <a:r>
              <a:rPr lang="es-MX" dirty="0"/>
              <a:t> confían en una combinación </a:t>
            </a:r>
            <a:r>
              <a:rPr lang="es-MX" b="1" u="sng" dirty="0"/>
              <a:t>innovadora</a:t>
            </a:r>
            <a:r>
              <a:rPr lang="es-MX" dirty="0"/>
              <a:t> de elementos </a:t>
            </a:r>
            <a:r>
              <a:rPr lang="es-MX" b="1" u="sng" dirty="0"/>
              <a:t>estables</a:t>
            </a:r>
            <a:r>
              <a:rPr lang="es-MX" dirty="0"/>
              <a:t> y </a:t>
            </a:r>
            <a:r>
              <a:rPr lang="es-MX" b="1" u="sng" dirty="0"/>
              <a:t>dinámicos</a:t>
            </a:r>
            <a:r>
              <a:rPr lang="es-MX" dirty="0"/>
              <a:t> para llevar la planificación al día con sus necesidades </a:t>
            </a:r>
            <a:r>
              <a:rPr lang="es-MX" b="1" u="sng" dirty="0"/>
              <a:t>aceleradas</a:t>
            </a:r>
            <a:r>
              <a:rPr lang="es-MX" dirty="0"/>
              <a:t>. </a:t>
            </a:r>
            <a:endParaRPr lang="es-CR" dirty="0"/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E6C33004-E46F-ACAE-E926-C3F03FF6EA85}"/>
              </a:ext>
            </a:extLst>
          </p:cNvPr>
          <p:cNvSpPr txBox="1"/>
          <p:nvPr/>
        </p:nvSpPr>
        <p:spPr>
          <a:xfrm>
            <a:off x="3379072" y="2248192"/>
            <a:ext cx="25038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La Planificación Estratégica es un proceso </a:t>
            </a:r>
            <a:r>
              <a:rPr lang="es-MX" b="1" u="sng" dirty="0"/>
              <a:t>integral</a:t>
            </a:r>
            <a:r>
              <a:rPr lang="es-MX" dirty="0"/>
              <a:t> para determinar en qué debe </a:t>
            </a:r>
            <a:r>
              <a:rPr lang="es-MX" b="1" u="sng" dirty="0"/>
              <a:t>convertirse</a:t>
            </a:r>
            <a:r>
              <a:rPr lang="es-MX" dirty="0"/>
              <a:t> una empresa y cuál es la </a:t>
            </a:r>
            <a:r>
              <a:rPr lang="es-MX" b="1" u="sng" dirty="0"/>
              <a:t>mejor</a:t>
            </a:r>
            <a:r>
              <a:rPr lang="es-MX" dirty="0"/>
              <a:t> manera de lograr ese objetivo. </a:t>
            </a:r>
            <a:endParaRPr lang="es-CR" dirty="0"/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FD951E1A-0CBC-34B9-0A04-5D522A777859}"/>
              </a:ext>
            </a:extLst>
          </p:cNvPr>
          <p:cNvSpPr txBox="1"/>
          <p:nvPr/>
        </p:nvSpPr>
        <p:spPr>
          <a:xfrm>
            <a:off x="6332587" y="2328264"/>
            <a:ext cx="25038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Los mejores procesos de planificación estratégica se centran en el </a:t>
            </a:r>
            <a:r>
              <a:rPr lang="es-MX" b="1" u="sng" dirty="0"/>
              <a:t>conocimiento</a:t>
            </a:r>
            <a:r>
              <a:rPr lang="es-MX" dirty="0"/>
              <a:t>, la </a:t>
            </a:r>
            <a:r>
              <a:rPr lang="es-MX" b="1" u="sng" dirty="0"/>
              <a:t>preparación</a:t>
            </a:r>
            <a:r>
              <a:rPr lang="es-MX" dirty="0"/>
              <a:t> y la </a:t>
            </a:r>
            <a:r>
              <a:rPr lang="es-MX" b="1" u="sng" dirty="0"/>
              <a:t>agilidad</a:t>
            </a:r>
            <a:r>
              <a:rPr lang="es-MX" dirty="0"/>
              <a:t>, no en la burocracia. </a:t>
            </a:r>
            <a:endParaRPr lang="es-CR" dirty="0"/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B067B404-1602-580C-FD2F-63A43CDE1E53}"/>
              </a:ext>
            </a:extLst>
          </p:cNvPr>
          <p:cNvSpPr txBox="1"/>
          <p:nvPr/>
        </p:nvSpPr>
        <p:spPr>
          <a:xfrm>
            <a:off x="9290071" y="2297224"/>
            <a:ext cx="25038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Capacidad para establecer </a:t>
            </a:r>
            <a:r>
              <a:rPr lang="es-MX" b="1" u="sng" dirty="0"/>
              <a:t>objetivos</a:t>
            </a:r>
            <a:r>
              <a:rPr lang="es-MX" dirty="0"/>
              <a:t>, </a:t>
            </a:r>
            <a:r>
              <a:rPr lang="es-MX" b="1" u="sng" dirty="0"/>
              <a:t>delinear</a:t>
            </a:r>
            <a:r>
              <a:rPr lang="es-MX" dirty="0"/>
              <a:t> y </a:t>
            </a:r>
            <a:r>
              <a:rPr lang="es-MX" b="1" u="sng" dirty="0"/>
              <a:t>priorizar</a:t>
            </a:r>
            <a:r>
              <a:rPr lang="es-MX" dirty="0"/>
              <a:t> actividades para cumplir esos objetivos y crear un cronograma para </a:t>
            </a:r>
            <a:r>
              <a:rPr lang="es-MX" b="1" u="sng" dirty="0"/>
              <a:t>cumplirlos</a:t>
            </a:r>
            <a:r>
              <a:rPr lang="es-MX" dirty="0"/>
              <a:t>. </a:t>
            </a:r>
            <a:endParaRPr lang="es-CR" dirty="0"/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3467A61F-A762-F5E4-F689-56F19E6E1E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775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grpSp>
        <p:nvGrpSpPr>
          <p:cNvPr id="3" name="Group 24">
            <a:extLst>
              <a:ext uri="{FF2B5EF4-FFF2-40B4-BE49-F238E27FC236}">
                <a16:creationId xmlns:a16="http://schemas.microsoft.com/office/drawing/2014/main" id="{BEBFB64F-21F4-CBD2-2A00-099D379AAC2E}"/>
              </a:ext>
            </a:extLst>
          </p:cNvPr>
          <p:cNvGrpSpPr/>
          <p:nvPr/>
        </p:nvGrpSpPr>
        <p:grpSpPr>
          <a:xfrm>
            <a:off x="855406" y="1481376"/>
            <a:ext cx="10031162" cy="4552269"/>
            <a:chOff x="855406" y="1481376"/>
            <a:chExt cx="10031162" cy="4552269"/>
          </a:xfrm>
          <a:gradFill>
            <a:gsLst>
              <a:gs pos="24000">
                <a:schemeClr val="accent1"/>
              </a:gs>
              <a:gs pos="90000">
                <a:schemeClr val="accent2"/>
              </a:gs>
            </a:gsLst>
            <a:lin ang="0" scaled="1"/>
          </a:gradFill>
        </p:grpSpPr>
        <p:sp>
          <p:nvSpPr>
            <p:cNvPr id="4" name="Freeform: Shape 25">
              <a:extLst>
                <a:ext uri="{FF2B5EF4-FFF2-40B4-BE49-F238E27FC236}">
                  <a16:creationId xmlns:a16="http://schemas.microsoft.com/office/drawing/2014/main" id="{1107FCC0-2D41-8A82-DAA3-00FD9702E8AB}"/>
                </a:ext>
              </a:extLst>
            </p:cNvPr>
            <p:cNvSpPr/>
            <p:nvPr/>
          </p:nvSpPr>
          <p:spPr>
            <a:xfrm>
              <a:off x="7662548" y="1481376"/>
              <a:ext cx="3224020" cy="2297120"/>
            </a:xfrm>
            <a:custGeom>
              <a:avLst/>
              <a:gdLst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3224020 w 3224020"/>
                <a:gd name="connsiteY2" fmla="*/ 1031918 h 2297120"/>
                <a:gd name="connsiteX3" fmla="*/ 2298760 w 3224020"/>
                <a:gd name="connsiteY3" fmla="*/ 2297120 h 2297120"/>
                <a:gd name="connsiteX4" fmla="*/ 2205248 w 3224020"/>
                <a:gd name="connsiteY4" fmla="*/ 1668910 h 2297120"/>
                <a:gd name="connsiteX5" fmla="*/ 256156 w 3224020"/>
                <a:gd name="connsiteY5" fmla="*/ 1835123 h 2297120"/>
                <a:gd name="connsiteX6" fmla="*/ 0 w 3224020"/>
                <a:gd name="connsiteY6" fmla="*/ 1871949 h 2297120"/>
                <a:gd name="connsiteX7" fmla="*/ 0 w 3224020"/>
                <a:gd name="connsiteY7" fmla="*/ 863763 h 2297120"/>
                <a:gd name="connsiteX8" fmla="*/ 182657 w 3224020"/>
                <a:gd name="connsiteY8" fmla="*/ 830729 h 2297120"/>
                <a:gd name="connsiteX9" fmla="*/ 2019228 w 3224020"/>
                <a:gd name="connsiteY9" fmla="*/ 616477 h 2297120"/>
                <a:gd name="connsiteX10" fmla="*/ 1912644 w 3224020"/>
                <a:gd name="connsiteY10" fmla="*/ 0 h 2297120"/>
                <a:gd name="connsiteX0" fmla="*/ 1912644 w 3224020"/>
                <a:gd name="connsiteY0" fmla="*/ 0 h 2297120"/>
                <a:gd name="connsiteX1" fmla="*/ 3224020 w 3224020"/>
                <a:gd name="connsiteY1" fmla="*/ 981265 h 2297120"/>
                <a:gd name="connsiteX2" fmla="*/ 2298760 w 3224020"/>
                <a:gd name="connsiteY2" fmla="*/ 2297120 h 2297120"/>
                <a:gd name="connsiteX3" fmla="*/ 2205248 w 3224020"/>
                <a:gd name="connsiteY3" fmla="*/ 1668910 h 2297120"/>
                <a:gd name="connsiteX4" fmla="*/ 256156 w 3224020"/>
                <a:gd name="connsiteY4" fmla="*/ 1835123 h 2297120"/>
                <a:gd name="connsiteX5" fmla="*/ 0 w 3224020"/>
                <a:gd name="connsiteY5" fmla="*/ 1871949 h 2297120"/>
                <a:gd name="connsiteX6" fmla="*/ 0 w 3224020"/>
                <a:gd name="connsiteY6" fmla="*/ 863763 h 2297120"/>
                <a:gd name="connsiteX7" fmla="*/ 182657 w 3224020"/>
                <a:gd name="connsiteY7" fmla="*/ 830729 h 2297120"/>
                <a:gd name="connsiteX8" fmla="*/ 2019228 w 3224020"/>
                <a:gd name="connsiteY8" fmla="*/ 616477 h 2297120"/>
                <a:gd name="connsiteX9" fmla="*/ 1912644 w 3224020"/>
                <a:gd name="connsiteY9" fmla="*/ 0 h 229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4020" h="2297120">
                  <a:moveTo>
                    <a:pt x="1912644" y="0"/>
                  </a:moveTo>
                  <a:lnTo>
                    <a:pt x="3224020" y="981265"/>
                  </a:lnTo>
                  <a:lnTo>
                    <a:pt x="2298760" y="2297120"/>
                  </a:lnTo>
                  <a:lnTo>
                    <a:pt x="2205248" y="1668910"/>
                  </a:lnTo>
                  <a:cubicBezTo>
                    <a:pt x="2205248" y="1668910"/>
                    <a:pt x="1419206" y="1676462"/>
                    <a:pt x="256156" y="1835123"/>
                  </a:cubicBezTo>
                  <a:lnTo>
                    <a:pt x="0" y="1871949"/>
                  </a:lnTo>
                  <a:lnTo>
                    <a:pt x="0" y="863763"/>
                  </a:lnTo>
                  <a:lnTo>
                    <a:pt x="182657" y="830729"/>
                  </a:lnTo>
                  <a:cubicBezTo>
                    <a:pt x="751113" y="737110"/>
                    <a:pt x="1362378" y="663948"/>
                    <a:pt x="2019228" y="616477"/>
                  </a:cubicBezTo>
                  <a:lnTo>
                    <a:pt x="19126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5" name="Freeform: Shape 26">
              <a:extLst>
                <a:ext uri="{FF2B5EF4-FFF2-40B4-BE49-F238E27FC236}">
                  <a16:creationId xmlns:a16="http://schemas.microsoft.com/office/drawing/2014/main" id="{151597B2-E45C-61D7-6084-06FB0FFD0562}"/>
                </a:ext>
              </a:extLst>
            </p:cNvPr>
            <p:cNvSpPr/>
            <p:nvPr/>
          </p:nvSpPr>
          <p:spPr>
            <a:xfrm>
              <a:off x="4366370" y="2358189"/>
              <a:ext cx="3224020" cy="1786746"/>
            </a:xfrm>
            <a:custGeom>
              <a:avLst/>
              <a:gdLst>
                <a:gd name="connsiteX0" fmla="*/ 3224020 w 3224020"/>
                <a:gd name="connsiteY0" fmla="*/ 0 h 1786746"/>
                <a:gd name="connsiteX1" fmla="*/ 3224020 w 3224020"/>
                <a:gd name="connsiteY1" fmla="*/ 1005964 h 1786746"/>
                <a:gd name="connsiteX2" fmla="*/ 2941286 w 3224020"/>
                <a:gd name="connsiteY2" fmla="*/ 1050897 h 1786746"/>
                <a:gd name="connsiteX3" fmla="*/ 95988 w 3224020"/>
                <a:gd name="connsiteY3" fmla="*/ 1752845 h 1786746"/>
                <a:gd name="connsiteX4" fmla="*/ 0 w 3224020"/>
                <a:gd name="connsiteY4" fmla="*/ 1786746 h 1786746"/>
                <a:gd name="connsiteX5" fmla="*/ 0 w 3224020"/>
                <a:gd name="connsiteY5" fmla="*/ 948688 h 1786746"/>
                <a:gd name="connsiteX6" fmla="*/ 163633 w 3224020"/>
                <a:gd name="connsiteY6" fmla="*/ 876882 h 1786746"/>
                <a:gd name="connsiteX7" fmla="*/ 2924546 w 3224020"/>
                <a:gd name="connsiteY7" fmla="*/ 54160 h 1786746"/>
                <a:gd name="connsiteX8" fmla="*/ 3224020 w 3224020"/>
                <a:gd name="connsiteY8" fmla="*/ 0 h 17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4020" h="1786746">
                  <a:moveTo>
                    <a:pt x="3224020" y="0"/>
                  </a:moveTo>
                  <a:lnTo>
                    <a:pt x="3224020" y="1005964"/>
                  </a:lnTo>
                  <a:lnTo>
                    <a:pt x="2941286" y="1050897"/>
                  </a:lnTo>
                  <a:cubicBezTo>
                    <a:pt x="2089715" y="1192908"/>
                    <a:pt x="1100884" y="1412713"/>
                    <a:pt x="95988" y="1752845"/>
                  </a:cubicBezTo>
                  <a:lnTo>
                    <a:pt x="0" y="1786746"/>
                  </a:lnTo>
                  <a:lnTo>
                    <a:pt x="0" y="948688"/>
                  </a:lnTo>
                  <a:lnTo>
                    <a:pt x="163633" y="876882"/>
                  </a:lnTo>
                  <a:cubicBezTo>
                    <a:pt x="931191" y="555710"/>
                    <a:pt x="1844098" y="267511"/>
                    <a:pt x="2924546" y="54160"/>
                  </a:cubicBezTo>
                  <a:lnTo>
                    <a:pt x="32240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  <p:sp>
          <p:nvSpPr>
            <p:cNvPr id="6" name="Freeform: Shape 27">
              <a:extLst>
                <a:ext uri="{FF2B5EF4-FFF2-40B4-BE49-F238E27FC236}">
                  <a16:creationId xmlns:a16="http://schemas.microsoft.com/office/drawing/2014/main" id="{67EB160E-1967-2FC0-0064-64B95F15447E}"/>
                </a:ext>
              </a:extLst>
            </p:cNvPr>
            <p:cNvSpPr/>
            <p:nvPr/>
          </p:nvSpPr>
          <p:spPr>
            <a:xfrm>
              <a:off x="855406" y="3338541"/>
              <a:ext cx="3438806" cy="2695104"/>
            </a:xfrm>
            <a:custGeom>
              <a:avLst/>
              <a:gdLst>
                <a:gd name="connsiteX0" fmla="*/ 3438806 w 3438806"/>
                <a:gd name="connsiteY0" fmla="*/ 0 h 2695104"/>
                <a:gd name="connsiteX1" fmla="*/ 3438806 w 3438806"/>
                <a:gd name="connsiteY1" fmla="*/ 831879 h 2695104"/>
                <a:gd name="connsiteX2" fmla="*/ 3229600 w 3438806"/>
                <a:gd name="connsiteY2" fmla="*/ 905767 h 2695104"/>
                <a:gd name="connsiteX3" fmla="*/ 0 w 3438806"/>
                <a:gd name="connsiteY3" fmla="*/ 2695104 h 2695104"/>
                <a:gd name="connsiteX4" fmla="*/ 3302829 w 3438806"/>
                <a:gd name="connsiteY4" fmla="*/ 59670 h 2695104"/>
                <a:gd name="connsiteX5" fmla="*/ 3438806 w 3438806"/>
                <a:gd name="connsiteY5" fmla="*/ 0 h 269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8806" h="2695104">
                  <a:moveTo>
                    <a:pt x="3438806" y="0"/>
                  </a:moveTo>
                  <a:lnTo>
                    <a:pt x="3438806" y="831879"/>
                  </a:lnTo>
                  <a:lnTo>
                    <a:pt x="3229600" y="905767"/>
                  </a:lnTo>
                  <a:cubicBezTo>
                    <a:pt x="2096704" y="1323006"/>
                    <a:pt x="962651" y="1899264"/>
                    <a:pt x="0" y="2695104"/>
                  </a:cubicBezTo>
                  <a:cubicBezTo>
                    <a:pt x="0" y="2695104"/>
                    <a:pt x="783797" y="1218171"/>
                    <a:pt x="3302829" y="59670"/>
                  </a:cubicBezTo>
                  <a:lnTo>
                    <a:pt x="34388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cxnSp>
        <p:nvCxnSpPr>
          <p:cNvPr id="8" name="Straight Connector 99">
            <a:extLst>
              <a:ext uri="{FF2B5EF4-FFF2-40B4-BE49-F238E27FC236}">
                <a16:creationId xmlns:a16="http://schemas.microsoft.com/office/drawing/2014/main" id="{7FB74623-DEF1-C2BE-ED50-65A4600E92AA}"/>
              </a:ext>
            </a:extLst>
          </p:cNvPr>
          <p:cNvCxnSpPr>
            <a:cxnSpLocks/>
          </p:cNvCxnSpPr>
          <p:nvPr/>
        </p:nvCxnSpPr>
        <p:spPr>
          <a:xfrm>
            <a:off x="6006428" y="3831220"/>
            <a:ext cx="0" cy="598995"/>
          </a:xfrm>
          <a:prstGeom prst="line">
            <a:avLst/>
          </a:prstGeom>
          <a:ln w="19050" cap="rnd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00">
            <a:extLst>
              <a:ext uri="{FF2B5EF4-FFF2-40B4-BE49-F238E27FC236}">
                <a16:creationId xmlns:a16="http://schemas.microsoft.com/office/drawing/2014/main" id="{1F3FD7F5-298A-99D6-CF76-F79DA00FFC72}"/>
              </a:ext>
            </a:extLst>
          </p:cNvPr>
          <p:cNvCxnSpPr>
            <a:cxnSpLocks/>
          </p:cNvCxnSpPr>
          <p:nvPr/>
        </p:nvCxnSpPr>
        <p:spPr>
          <a:xfrm>
            <a:off x="3079808" y="4806099"/>
            <a:ext cx="0" cy="438409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01">
            <a:extLst>
              <a:ext uri="{FF2B5EF4-FFF2-40B4-BE49-F238E27FC236}">
                <a16:creationId xmlns:a16="http://schemas.microsoft.com/office/drawing/2014/main" id="{593DBB1A-315C-C023-4020-FB3478C9C241}"/>
              </a:ext>
            </a:extLst>
          </p:cNvPr>
          <p:cNvSpPr txBox="1"/>
          <p:nvPr/>
        </p:nvSpPr>
        <p:spPr>
          <a:xfrm>
            <a:off x="2447712" y="2865950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IN" sz="4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2">
            <a:extLst>
              <a:ext uri="{FF2B5EF4-FFF2-40B4-BE49-F238E27FC236}">
                <a16:creationId xmlns:a16="http://schemas.microsoft.com/office/drawing/2014/main" id="{BF8DE384-77D5-4C41-112C-14A90FDE6288}"/>
              </a:ext>
            </a:extLst>
          </p:cNvPr>
          <p:cNvSpPr txBox="1"/>
          <p:nvPr/>
        </p:nvSpPr>
        <p:spPr>
          <a:xfrm>
            <a:off x="5374332" y="1641814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N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: Shape 42">
            <a:extLst>
              <a:ext uri="{FF2B5EF4-FFF2-40B4-BE49-F238E27FC236}">
                <a16:creationId xmlns:a16="http://schemas.microsoft.com/office/drawing/2014/main" id="{64A05501-71D0-CF68-6F75-4D99AB8B3010}"/>
              </a:ext>
            </a:extLst>
          </p:cNvPr>
          <p:cNvSpPr/>
          <p:nvPr/>
        </p:nvSpPr>
        <p:spPr>
          <a:xfrm>
            <a:off x="10886568" y="2106010"/>
            <a:ext cx="23942" cy="50653"/>
          </a:xfrm>
          <a:custGeom>
            <a:avLst/>
            <a:gdLst>
              <a:gd name="connsiteX0" fmla="*/ 0 w 23942"/>
              <a:gd name="connsiteY0" fmla="*/ 0 h 50653"/>
              <a:gd name="connsiteX1" fmla="*/ 23942 w 23942"/>
              <a:gd name="connsiteY1" fmla="*/ 17915 h 50653"/>
              <a:gd name="connsiteX2" fmla="*/ 0 w 23942"/>
              <a:gd name="connsiteY2" fmla="*/ 50653 h 50653"/>
              <a:gd name="connsiteX3" fmla="*/ 0 w 23942"/>
              <a:gd name="connsiteY3" fmla="*/ 0 h 5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2" h="50653">
                <a:moveTo>
                  <a:pt x="0" y="0"/>
                </a:moveTo>
                <a:lnTo>
                  <a:pt x="23942" y="17915"/>
                </a:lnTo>
                <a:lnTo>
                  <a:pt x="0" y="5065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6" name="Rectangle 28">
            <a:extLst>
              <a:ext uri="{FF2B5EF4-FFF2-40B4-BE49-F238E27FC236}">
                <a16:creationId xmlns:a16="http://schemas.microsoft.com/office/drawing/2014/main" id="{3C3D1331-4EEF-A820-A713-9FAC12A37274}"/>
              </a:ext>
            </a:extLst>
          </p:cNvPr>
          <p:cNvSpPr/>
          <p:nvPr/>
        </p:nvSpPr>
        <p:spPr>
          <a:xfrm>
            <a:off x="2782044" y="537321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18" name="Rectangle 30">
            <a:extLst>
              <a:ext uri="{FF2B5EF4-FFF2-40B4-BE49-F238E27FC236}">
                <a16:creationId xmlns:a16="http://schemas.microsoft.com/office/drawing/2014/main" id="{FB4F318C-C9AF-B092-1BD3-8030B6D516CA}"/>
              </a:ext>
            </a:extLst>
          </p:cNvPr>
          <p:cNvSpPr/>
          <p:nvPr/>
        </p:nvSpPr>
        <p:spPr>
          <a:xfrm>
            <a:off x="5780598" y="4549176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</a:t>
            </a:r>
            <a:r>
              <a:rPr lang="en-IN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sp>
        <p:nvSpPr>
          <p:cNvPr id="19" name="Graphic 3" descr="Puzzle with solid fill">
            <a:extLst>
              <a:ext uri="{FF2B5EF4-FFF2-40B4-BE49-F238E27FC236}">
                <a16:creationId xmlns:a16="http://schemas.microsoft.com/office/drawing/2014/main" id="{56C9A6A2-79F8-9796-4598-DAA3273C1035}"/>
              </a:ext>
            </a:extLst>
          </p:cNvPr>
          <p:cNvSpPr/>
          <p:nvPr/>
        </p:nvSpPr>
        <p:spPr>
          <a:xfrm>
            <a:off x="2885684" y="4149080"/>
            <a:ext cx="388249" cy="388249"/>
          </a:xfrm>
          <a:custGeom>
            <a:avLst/>
            <a:gdLst>
              <a:gd name="connsiteX0" fmla="*/ 250906 w 388249"/>
              <a:gd name="connsiteY0" fmla="*/ 294584 h 388249"/>
              <a:gd name="connsiteX1" fmla="*/ 230038 w 388249"/>
              <a:gd name="connsiteY1" fmla="*/ 230523 h 388249"/>
              <a:gd name="connsiteX2" fmla="*/ 233435 w 388249"/>
              <a:gd name="connsiteY2" fmla="*/ 227126 h 388249"/>
              <a:gd name="connsiteX3" fmla="*/ 298467 w 388249"/>
              <a:gd name="connsiteY3" fmla="*/ 247024 h 388249"/>
              <a:gd name="connsiteX4" fmla="*/ 332924 w 388249"/>
              <a:gd name="connsiteY4" fmla="*/ 274686 h 388249"/>
              <a:gd name="connsiteX5" fmla="*/ 388249 w 388249"/>
              <a:gd name="connsiteY5" fmla="*/ 219361 h 388249"/>
              <a:gd name="connsiteX6" fmla="*/ 305746 w 388249"/>
              <a:gd name="connsiteY6" fmla="*/ 136858 h 388249"/>
              <a:gd name="connsiteX7" fmla="*/ 333409 w 388249"/>
              <a:gd name="connsiteY7" fmla="*/ 102401 h 388249"/>
              <a:gd name="connsiteX8" fmla="*/ 353307 w 388249"/>
              <a:gd name="connsiteY8" fmla="*/ 37369 h 388249"/>
              <a:gd name="connsiteX9" fmla="*/ 349910 w 388249"/>
              <a:gd name="connsiteY9" fmla="*/ 33972 h 388249"/>
              <a:gd name="connsiteX10" fmla="*/ 285848 w 388249"/>
              <a:gd name="connsiteY10" fmla="*/ 54840 h 388249"/>
              <a:gd name="connsiteX11" fmla="*/ 251391 w 388249"/>
              <a:gd name="connsiteY11" fmla="*/ 82503 h 388249"/>
              <a:gd name="connsiteX12" fmla="*/ 168888 w 388249"/>
              <a:gd name="connsiteY12" fmla="*/ 0 h 388249"/>
              <a:gd name="connsiteX13" fmla="*/ 113078 w 388249"/>
              <a:gd name="connsiteY13" fmla="*/ 55326 h 388249"/>
              <a:gd name="connsiteX14" fmla="*/ 140740 w 388249"/>
              <a:gd name="connsiteY14" fmla="*/ 89783 h 388249"/>
              <a:gd name="connsiteX15" fmla="*/ 161609 w 388249"/>
              <a:gd name="connsiteY15" fmla="*/ 153844 h 388249"/>
              <a:gd name="connsiteX16" fmla="*/ 158212 w 388249"/>
              <a:gd name="connsiteY16" fmla="*/ 157241 h 388249"/>
              <a:gd name="connsiteX17" fmla="*/ 93180 w 388249"/>
              <a:gd name="connsiteY17" fmla="*/ 137343 h 388249"/>
              <a:gd name="connsiteX18" fmla="*/ 58723 w 388249"/>
              <a:gd name="connsiteY18" fmla="*/ 109680 h 388249"/>
              <a:gd name="connsiteX19" fmla="*/ 0 w 388249"/>
              <a:gd name="connsiteY19" fmla="*/ 168888 h 388249"/>
              <a:gd name="connsiteX20" fmla="*/ 82503 w 388249"/>
              <a:gd name="connsiteY20" fmla="*/ 251391 h 388249"/>
              <a:gd name="connsiteX21" fmla="*/ 54840 w 388249"/>
              <a:gd name="connsiteY21" fmla="*/ 285848 h 388249"/>
              <a:gd name="connsiteX22" fmla="*/ 34942 w 388249"/>
              <a:gd name="connsiteY22" fmla="*/ 350880 h 388249"/>
              <a:gd name="connsiteX23" fmla="*/ 38340 w 388249"/>
              <a:gd name="connsiteY23" fmla="*/ 354277 h 388249"/>
              <a:gd name="connsiteX24" fmla="*/ 102401 w 388249"/>
              <a:gd name="connsiteY24" fmla="*/ 333409 h 388249"/>
              <a:gd name="connsiteX25" fmla="*/ 136858 w 388249"/>
              <a:gd name="connsiteY25" fmla="*/ 305746 h 388249"/>
              <a:gd name="connsiteX26" fmla="*/ 219361 w 388249"/>
              <a:gd name="connsiteY26" fmla="*/ 388249 h 388249"/>
              <a:gd name="connsiteX27" fmla="*/ 278569 w 388249"/>
              <a:gd name="connsiteY27" fmla="*/ 329041 h 388249"/>
              <a:gd name="connsiteX28" fmla="*/ 250906 w 388249"/>
              <a:gd name="connsiteY28" fmla="*/ 294584 h 38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8249" h="388249">
                <a:moveTo>
                  <a:pt x="250906" y="294584"/>
                </a:moveTo>
                <a:cubicBezTo>
                  <a:pt x="218875" y="295555"/>
                  <a:pt x="207228" y="254303"/>
                  <a:pt x="230038" y="230523"/>
                </a:cubicBezTo>
                <a:lnTo>
                  <a:pt x="233435" y="227126"/>
                </a:lnTo>
                <a:cubicBezTo>
                  <a:pt x="257215" y="204316"/>
                  <a:pt x="299437" y="214993"/>
                  <a:pt x="298467" y="247024"/>
                </a:cubicBezTo>
                <a:cubicBezTo>
                  <a:pt x="297981" y="265465"/>
                  <a:pt x="319820" y="287790"/>
                  <a:pt x="332924" y="274686"/>
                </a:cubicBezTo>
                <a:lnTo>
                  <a:pt x="388249" y="219361"/>
                </a:lnTo>
                <a:lnTo>
                  <a:pt x="305746" y="136858"/>
                </a:lnTo>
                <a:cubicBezTo>
                  <a:pt x="292643" y="123754"/>
                  <a:pt x="314967" y="101915"/>
                  <a:pt x="333409" y="102401"/>
                </a:cubicBezTo>
                <a:cubicBezTo>
                  <a:pt x="365440" y="103371"/>
                  <a:pt x="376116" y="61149"/>
                  <a:pt x="353307" y="37369"/>
                </a:cubicBezTo>
                <a:lnTo>
                  <a:pt x="349910" y="33972"/>
                </a:lnTo>
                <a:cubicBezTo>
                  <a:pt x="326129" y="11162"/>
                  <a:pt x="284878" y="22810"/>
                  <a:pt x="285848" y="54840"/>
                </a:cubicBezTo>
                <a:cubicBezTo>
                  <a:pt x="286334" y="73282"/>
                  <a:pt x="264495" y="95606"/>
                  <a:pt x="251391" y="82503"/>
                </a:cubicBezTo>
                <a:lnTo>
                  <a:pt x="168888" y="0"/>
                </a:lnTo>
                <a:lnTo>
                  <a:pt x="113078" y="55326"/>
                </a:lnTo>
                <a:cubicBezTo>
                  <a:pt x="99974" y="68429"/>
                  <a:pt x="122298" y="90268"/>
                  <a:pt x="140740" y="89783"/>
                </a:cubicBezTo>
                <a:cubicBezTo>
                  <a:pt x="172771" y="88812"/>
                  <a:pt x="184418" y="130063"/>
                  <a:pt x="161609" y="153844"/>
                </a:cubicBezTo>
                <a:lnTo>
                  <a:pt x="158212" y="157241"/>
                </a:lnTo>
                <a:cubicBezTo>
                  <a:pt x="134431" y="180051"/>
                  <a:pt x="92209" y="169374"/>
                  <a:pt x="93180" y="137343"/>
                </a:cubicBezTo>
                <a:cubicBezTo>
                  <a:pt x="93665" y="118901"/>
                  <a:pt x="71826" y="96577"/>
                  <a:pt x="58723" y="109680"/>
                </a:cubicBezTo>
                <a:lnTo>
                  <a:pt x="0" y="168888"/>
                </a:lnTo>
                <a:lnTo>
                  <a:pt x="82503" y="251391"/>
                </a:lnTo>
                <a:cubicBezTo>
                  <a:pt x="95606" y="264495"/>
                  <a:pt x="73282" y="286334"/>
                  <a:pt x="54840" y="285848"/>
                </a:cubicBezTo>
                <a:cubicBezTo>
                  <a:pt x="22810" y="284878"/>
                  <a:pt x="12133" y="327100"/>
                  <a:pt x="34942" y="350880"/>
                </a:cubicBezTo>
                <a:lnTo>
                  <a:pt x="38340" y="354277"/>
                </a:lnTo>
                <a:cubicBezTo>
                  <a:pt x="62120" y="377087"/>
                  <a:pt x="103371" y="365440"/>
                  <a:pt x="102401" y="333409"/>
                </a:cubicBezTo>
                <a:cubicBezTo>
                  <a:pt x="101915" y="314967"/>
                  <a:pt x="123754" y="292643"/>
                  <a:pt x="136858" y="305746"/>
                </a:cubicBezTo>
                <a:lnTo>
                  <a:pt x="219361" y="388249"/>
                </a:lnTo>
                <a:lnTo>
                  <a:pt x="278569" y="329041"/>
                </a:lnTo>
                <a:cubicBezTo>
                  <a:pt x="291672" y="315938"/>
                  <a:pt x="269833" y="294099"/>
                  <a:pt x="250906" y="29458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0" name="Group 33">
            <a:extLst>
              <a:ext uri="{FF2B5EF4-FFF2-40B4-BE49-F238E27FC236}">
                <a16:creationId xmlns:a16="http://schemas.microsoft.com/office/drawing/2014/main" id="{E6B9435E-3FAC-4AE2-D0D0-1455352BA9B4}"/>
              </a:ext>
            </a:extLst>
          </p:cNvPr>
          <p:cNvGrpSpPr/>
          <p:nvPr/>
        </p:nvGrpSpPr>
        <p:grpSpPr>
          <a:xfrm>
            <a:off x="5765225" y="3140968"/>
            <a:ext cx="482406" cy="289106"/>
            <a:chOff x="5507035" y="3346693"/>
            <a:chExt cx="482406" cy="289106"/>
          </a:xfrm>
          <a:solidFill>
            <a:schemeClr val="bg1"/>
          </a:solidFill>
        </p:grpSpPr>
        <p:sp>
          <p:nvSpPr>
            <p:cNvPr id="21" name="Freeform: Shape 15">
              <a:extLst>
                <a:ext uri="{FF2B5EF4-FFF2-40B4-BE49-F238E27FC236}">
                  <a16:creationId xmlns:a16="http://schemas.microsoft.com/office/drawing/2014/main" id="{07BD2ACA-6CB1-6709-3836-2B2CC891F3B6}"/>
                </a:ext>
              </a:extLst>
            </p:cNvPr>
            <p:cNvSpPr/>
            <p:nvPr/>
          </p:nvSpPr>
          <p:spPr>
            <a:xfrm>
              <a:off x="5718960" y="3580292"/>
              <a:ext cx="43551" cy="47063"/>
            </a:xfrm>
            <a:custGeom>
              <a:avLst/>
              <a:gdLst>
                <a:gd name="connsiteX0" fmla="*/ 12050 w 43551"/>
                <a:gd name="connsiteY0" fmla="*/ 47063 h 47063"/>
                <a:gd name="connsiteX1" fmla="*/ 3713 w 43551"/>
                <a:gd name="connsiteY1" fmla="*/ 44284 h 47063"/>
                <a:gd name="connsiteX2" fmla="*/ 2602 w 43551"/>
                <a:gd name="connsiteY2" fmla="*/ 28723 h 47063"/>
                <a:gd name="connsiteX3" fmla="*/ 24277 w 43551"/>
                <a:gd name="connsiteY3" fmla="*/ 3713 h 47063"/>
                <a:gd name="connsiteX4" fmla="*/ 39838 w 43551"/>
                <a:gd name="connsiteY4" fmla="*/ 2602 h 47063"/>
                <a:gd name="connsiteX5" fmla="*/ 40950 w 43551"/>
                <a:gd name="connsiteY5" fmla="*/ 18163 h 47063"/>
                <a:gd name="connsiteX6" fmla="*/ 19275 w 43551"/>
                <a:gd name="connsiteY6" fmla="*/ 43173 h 47063"/>
                <a:gd name="connsiteX7" fmla="*/ 12050 w 43551"/>
                <a:gd name="connsiteY7" fmla="*/ 47063 h 47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51" h="47063">
                  <a:moveTo>
                    <a:pt x="12050" y="47063"/>
                  </a:moveTo>
                  <a:cubicBezTo>
                    <a:pt x="9271" y="47063"/>
                    <a:pt x="5936" y="46507"/>
                    <a:pt x="3713" y="44284"/>
                  </a:cubicBezTo>
                  <a:cubicBezTo>
                    <a:pt x="-733" y="40394"/>
                    <a:pt x="-1289" y="33169"/>
                    <a:pt x="2602" y="28723"/>
                  </a:cubicBezTo>
                  <a:lnTo>
                    <a:pt x="24277" y="3713"/>
                  </a:lnTo>
                  <a:cubicBezTo>
                    <a:pt x="28167" y="-733"/>
                    <a:pt x="35392" y="-1289"/>
                    <a:pt x="39838" y="2602"/>
                  </a:cubicBezTo>
                  <a:cubicBezTo>
                    <a:pt x="44284" y="6492"/>
                    <a:pt x="44840" y="13717"/>
                    <a:pt x="40950" y="18163"/>
                  </a:cubicBezTo>
                  <a:lnTo>
                    <a:pt x="19275" y="43173"/>
                  </a:lnTo>
                  <a:cubicBezTo>
                    <a:pt x="17607" y="45396"/>
                    <a:pt x="14829" y="46507"/>
                    <a:pt x="12050" y="47063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2" name="Freeform: Shape 16">
              <a:extLst>
                <a:ext uri="{FF2B5EF4-FFF2-40B4-BE49-F238E27FC236}">
                  <a16:creationId xmlns:a16="http://schemas.microsoft.com/office/drawing/2014/main" id="{860BF14E-0562-C856-52E3-B9386B09C581}"/>
                </a:ext>
              </a:extLst>
            </p:cNvPr>
            <p:cNvSpPr/>
            <p:nvPr/>
          </p:nvSpPr>
          <p:spPr>
            <a:xfrm>
              <a:off x="5682008" y="3557790"/>
              <a:ext cx="52986" cy="56921"/>
            </a:xfrm>
            <a:custGeom>
              <a:avLst/>
              <a:gdLst>
                <a:gd name="connsiteX0" fmla="*/ 15100 w 52986"/>
                <a:gd name="connsiteY0" fmla="*/ 56782 h 56921"/>
                <a:gd name="connsiteX1" fmla="*/ 4540 w 52986"/>
                <a:gd name="connsiteY1" fmla="*/ 53448 h 56921"/>
                <a:gd name="connsiteX2" fmla="*/ 3429 w 52986"/>
                <a:gd name="connsiteY2" fmla="*/ 33996 h 56921"/>
                <a:gd name="connsiteX3" fmla="*/ 28994 w 52986"/>
                <a:gd name="connsiteY3" fmla="*/ 4540 h 56921"/>
                <a:gd name="connsiteX4" fmla="*/ 48446 w 52986"/>
                <a:gd name="connsiteY4" fmla="*/ 3429 h 56921"/>
                <a:gd name="connsiteX5" fmla="*/ 49557 w 52986"/>
                <a:gd name="connsiteY5" fmla="*/ 22881 h 56921"/>
                <a:gd name="connsiteX6" fmla="*/ 23992 w 52986"/>
                <a:gd name="connsiteY6" fmla="*/ 52336 h 56921"/>
                <a:gd name="connsiteX7" fmla="*/ 15100 w 52986"/>
                <a:gd name="connsiteY7" fmla="*/ 56782 h 5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86" h="56921">
                  <a:moveTo>
                    <a:pt x="15100" y="56782"/>
                  </a:moveTo>
                  <a:cubicBezTo>
                    <a:pt x="11209" y="57338"/>
                    <a:pt x="7875" y="56227"/>
                    <a:pt x="4540" y="53448"/>
                  </a:cubicBezTo>
                  <a:cubicBezTo>
                    <a:pt x="-1017" y="48446"/>
                    <a:pt x="-1573" y="39554"/>
                    <a:pt x="3429" y="33996"/>
                  </a:cubicBezTo>
                  <a:lnTo>
                    <a:pt x="28994" y="4540"/>
                  </a:lnTo>
                  <a:cubicBezTo>
                    <a:pt x="33996" y="-1017"/>
                    <a:pt x="42888" y="-1573"/>
                    <a:pt x="48446" y="3429"/>
                  </a:cubicBezTo>
                  <a:cubicBezTo>
                    <a:pt x="54004" y="8431"/>
                    <a:pt x="54559" y="17323"/>
                    <a:pt x="49557" y="22881"/>
                  </a:cubicBezTo>
                  <a:lnTo>
                    <a:pt x="23992" y="52336"/>
                  </a:lnTo>
                  <a:cubicBezTo>
                    <a:pt x="21769" y="55115"/>
                    <a:pt x="18434" y="56782"/>
                    <a:pt x="15100" y="5678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7">
              <a:extLst>
                <a:ext uri="{FF2B5EF4-FFF2-40B4-BE49-F238E27FC236}">
                  <a16:creationId xmlns:a16="http://schemas.microsoft.com/office/drawing/2014/main" id="{DA592CD5-F02D-723F-348D-3CED2ACBB916}"/>
                </a:ext>
              </a:extLst>
            </p:cNvPr>
            <p:cNvSpPr/>
            <p:nvPr/>
          </p:nvSpPr>
          <p:spPr>
            <a:xfrm>
              <a:off x="5644184" y="3531637"/>
              <a:ext cx="58607" cy="62478"/>
            </a:xfrm>
            <a:custGeom>
              <a:avLst/>
              <a:gdLst>
                <a:gd name="connsiteX0" fmla="*/ 17910 w 58607"/>
                <a:gd name="connsiteY0" fmla="*/ 62372 h 62478"/>
                <a:gd name="connsiteX1" fmla="*/ 5684 w 58607"/>
                <a:gd name="connsiteY1" fmla="*/ 58481 h 62478"/>
                <a:gd name="connsiteX2" fmla="*/ 4016 w 58607"/>
                <a:gd name="connsiteY2" fmla="*/ 35139 h 62478"/>
                <a:gd name="connsiteX3" fmla="*/ 29582 w 58607"/>
                <a:gd name="connsiteY3" fmla="*/ 5684 h 62478"/>
                <a:gd name="connsiteX4" fmla="*/ 52924 w 58607"/>
                <a:gd name="connsiteY4" fmla="*/ 4016 h 62478"/>
                <a:gd name="connsiteX5" fmla="*/ 54591 w 58607"/>
                <a:gd name="connsiteY5" fmla="*/ 27358 h 62478"/>
                <a:gd name="connsiteX6" fmla="*/ 29026 w 58607"/>
                <a:gd name="connsiteY6" fmla="*/ 56814 h 62478"/>
                <a:gd name="connsiteX7" fmla="*/ 17910 w 58607"/>
                <a:gd name="connsiteY7" fmla="*/ 62372 h 6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07" h="62478">
                  <a:moveTo>
                    <a:pt x="17910" y="62372"/>
                  </a:moveTo>
                  <a:cubicBezTo>
                    <a:pt x="13464" y="62928"/>
                    <a:pt x="9018" y="61260"/>
                    <a:pt x="5684" y="58481"/>
                  </a:cubicBezTo>
                  <a:cubicBezTo>
                    <a:pt x="-986" y="52368"/>
                    <a:pt x="-2097" y="41808"/>
                    <a:pt x="4016" y="35139"/>
                  </a:cubicBezTo>
                  <a:lnTo>
                    <a:pt x="29582" y="5684"/>
                  </a:lnTo>
                  <a:cubicBezTo>
                    <a:pt x="35695" y="-986"/>
                    <a:pt x="46255" y="-2097"/>
                    <a:pt x="52924" y="4016"/>
                  </a:cubicBezTo>
                  <a:cubicBezTo>
                    <a:pt x="59593" y="10130"/>
                    <a:pt x="60705" y="20689"/>
                    <a:pt x="54591" y="27358"/>
                  </a:cubicBezTo>
                  <a:lnTo>
                    <a:pt x="29026" y="56814"/>
                  </a:lnTo>
                  <a:cubicBezTo>
                    <a:pt x="26247" y="60149"/>
                    <a:pt x="21801" y="62372"/>
                    <a:pt x="17910" y="6237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8">
              <a:extLst>
                <a:ext uri="{FF2B5EF4-FFF2-40B4-BE49-F238E27FC236}">
                  <a16:creationId xmlns:a16="http://schemas.microsoft.com/office/drawing/2014/main" id="{32BEB7D4-6F3E-ED2E-728A-4CAF6053571D}"/>
                </a:ext>
              </a:extLst>
            </p:cNvPr>
            <p:cNvSpPr/>
            <p:nvPr/>
          </p:nvSpPr>
          <p:spPr>
            <a:xfrm>
              <a:off x="5603613" y="3507184"/>
              <a:ext cx="62497" cy="66368"/>
            </a:xfrm>
            <a:custGeom>
              <a:avLst/>
              <a:gdLst>
                <a:gd name="connsiteX0" fmla="*/ 17910 w 62497"/>
                <a:gd name="connsiteY0" fmla="*/ 66262 h 66368"/>
                <a:gd name="connsiteX1" fmla="*/ 5684 w 62497"/>
                <a:gd name="connsiteY1" fmla="*/ 62372 h 66368"/>
                <a:gd name="connsiteX2" fmla="*/ 4016 w 62497"/>
                <a:gd name="connsiteY2" fmla="*/ 39030 h 66368"/>
                <a:gd name="connsiteX3" fmla="*/ 33472 w 62497"/>
                <a:gd name="connsiteY3" fmla="*/ 5684 h 66368"/>
                <a:gd name="connsiteX4" fmla="*/ 56814 w 62497"/>
                <a:gd name="connsiteY4" fmla="*/ 4016 h 66368"/>
                <a:gd name="connsiteX5" fmla="*/ 58481 w 62497"/>
                <a:gd name="connsiteY5" fmla="*/ 27358 h 66368"/>
                <a:gd name="connsiteX6" fmla="*/ 29026 w 62497"/>
                <a:gd name="connsiteY6" fmla="*/ 60705 h 66368"/>
                <a:gd name="connsiteX7" fmla="*/ 17910 w 62497"/>
                <a:gd name="connsiteY7" fmla="*/ 66262 h 6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497" h="66368">
                  <a:moveTo>
                    <a:pt x="17910" y="66262"/>
                  </a:moveTo>
                  <a:cubicBezTo>
                    <a:pt x="13464" y="66818"/>
                    <a:pt x="9018" y="65151"/>
                    <a:pt x="5684" y="62372"/>
                  </a:cubicBezTo>
                  <a:cubicBezTo>
                    <a:pt x="-986" y="56258"/>
                    <a:pt x="-2097" y="45699"/>
                    <a:pt x="4016" y="39030"/>
                  </a:cubicBezTo>
                  <a:lnTo>
                    <a:pt x="33472" y="5684"/>
                  </a:lnTo>
                  <a:cubicBezTo>
                    <a:pt x="39585" y="-986"/>
                    <a:pt x="50145" y="-2097"/>
                    <a:pt x="56814" y="4016"/>
                  </a:cubicBezTo>
                  <a:cubicBezTo>
                    <a:pt x="63483" y="10130"/>
                    <a:pt x="64595" y="20689"/>
                    <a:pt x="58481" y="27358"/>
                  </a:cubicBezTo>
                  <a:lnTo>
                    <a:pt x="29026" y="60705"/>
                  </a:lnTo>
                  <a:cubicBezTo>
                    <a:pt x="25691" y="64039"/>
                    <a:pt x="21801" y="65706"/>
                    <a:pt x="17910" y="66262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9">
              <a:extLst>
                <a:ext uri="{FF2B5EF4-FFF2-40B4-BE49-F238E27FC236}">
                  <a16:creationId xmlns:a16="http://schemas.microsoft.com/office/drawing/2014/main" id="{DAD0F979-339D-8AD6-9180-AF6A1F8EAF23}"/>
                </a:ext>
              </a:extLst>
            </p:cNvPr>
            <p:cNvSpPr/>
            <p:nvPr/>
          </p:nvSpPr>
          <p:spPr>
            <a:xfrm>
              <a:off x="5507035" y="3346693"/>
              <a:ext cx="111197" cy="132316"/>
            </a:xfrm>
            <a:custGeom>
              <a:avLst/>
              <a:gdLst>
                <a:gd name="connsiteX0" fmla="*/ 0 w 111197"/>
                <a:gd name="connsiteY0" fmla="*/ 104484 h 132316"/>
                <a:gd name="connsiteX1" fmla="*/ 42794 w 111197"/>
                <a:gd name="connsiteY1" fmla="*/ 130605 h 132316"/>
                <a:gd name="connsiteX2" fmla="*/ 57800 w 111197"/>
                <a:gd name="connsiteY2" fmla="*/ 126715 h 132316"/>
                <a:gd name="connsiteX3" fmla="*/ 109486 w 111197"/>
                <a:gd name="connsiteY3" fmla="*/ 41127 h 132316"/>
                <a:gd name="connsiteX4" fmla="*/ 105596 w 111197"/>
                <a:gd name="connsiteY4" fmla="*/ 26121 h 132316"/>
                <a:gd name="connsiteX5" fmla="*/ 63358 w 111197"/>
                <a:gd name="connsiteY5" fmla="*/ 0 h 132316"/>
                <a:gd name="connsiteX6" fmla="*/ 0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0" y="104484"/>
                  </a:moveTo>
                  <a:lnTo>
                    <a:pt x="42794" y="130605"/>
                  </a:lnTo>
                  <a:cubicBezTo>
                    <a:pt x="47796" y="133940"/>
                    <a:pt x="55021" y="132273"/>
                    <a:pt x="57800" y="126715"/>
                  </a:cubicBezTo>
                  <a:lnTo>
                    <a:pt x="109486" y="41127"/>
                  </a:lnTo>
                  <a:cubicBezTo>
                    <a:pt x="112821" y="36125"/>
                    <a:pt x="111154" y="28900"/>
                    <a:pt x="105596" y="26121"/>
                  </a:cubicBezTo>
                  <a:lnTo>
                    <a:pt x="63358" y="0"/>
                  </a:lnTo>
                  <a:lnTo>
                    <a:pt x="0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20">
              <a:extLst>
                <a:ext uri="{FF2B5EF4-FFF2-40B4-BE49-F238E27FC236}">
                  <a16:creationId xmlns:a16="http://schemas.microsoft.com/office/drawing/2014/main" id="{230FE8A7-F043-5542-4AA7-8111D749A726}"/>
                </a:ext>
              </a:extLst>
            </p:cNvPr>
            <p:cNvSpPr/>
            <p:nvPr/>
          </p:nvSpPr>
          <p:spPr>
            <a:xfrm>
              <a:off x="5575394" y="3396712"/>
              <a:ext cx="297985" cy="239087"/>
            </a:xfrm>
            <a:custGeom>
              <a:avLst/>
              <a:gdLst>
                <a:gd name="connsiteX0" fmla="*/ 291778 w 297985"/>
                <a:gd name="connsiteY0" fmla="*/ 127271 h 239087"/>
                <a:gd name="connsiteX1" fmla="*/ 202299 w 297985"/>
                <a:gd name="connsiteY1" fmla="*/ 50575 h 239087"/>
                <a:gd name="connsiteX2" fmla="*/ 196186 w 297985"/>
                <a:gd name="connsiteY2" fmla="*/ 45017 h 239087"/>
                <a:gd name="connsiteX3" fmla="*/ 157838 w 297985"/>
                <a:gd name="connsiteY3" fmla="*/ 88923 h 239087"/>
                <a:gd name="connsiteX4" fmla="*/ 135607 w 297985"/>
                <a:gd name="connsiteY4" fmla="*/ 100038 h 239087"/>
                <a:gd name="connsiteX5" fmla="*/ 132828 w 297985"/>
                <a:gd name="connsiteY5" fmla="*/ 100038 h 239087"/>
                <a:gd name="connsiteX6" fmla="*/ 111154 w 297985"/>
                <a:gd name="connsiteY6" fmla="*/ 91702 h 239087"/>
                <a:gd name="connsiteX7" fmla="*/ 107819 w 297985"/>
                <a:gd name="connsiteY7" fmla="*/ 44461 h 239087"/>
                <a:gd name="connsiteX8" fmla="*/ 140609 w 297985"/>
                <a:gd name="connsiteY8" fmla="*/ 6669 h 239087"/>
                <a:gd name="connsiteX9" fmla="*/ 48352 w 297985"/>
                <a:gd name="connsiteY9" fmla="*/ 0 h 239087"/>
                <a:gd name="connsiteX10" fmla="*/ 0 w 297985"/>
                <a:gd name="connsiteY10" fmla="*/ 80031 h 239087"/>
                <a:gd name="connsiteX11" fmla="*/ 37792 w 297985"/>
                <a:gd name="connsiteY11" fmla="*/ 123936 h 239087"/>
                <a:gd name="connsiteX12" fmla="*/ 52242 w 297985"/>
                <a:gd name="connsiteY12" fmla="*/ 107263 h 239087"/>
                <a:gd name="connsiteX13" fmla="*/ 73361 w 297985"/>
                <a:gd name="connsiteY13" fmla="*/ 97815 h 239087"/>
                <a:gd name="connsiteX14" fmla="*/ 73361 w 297985"/>
                <a:gd name="connsiteY14" fmla="*/ 97815 h 239087"/>
                <a:gd name="connsiteX15" fmla="*/ 91702 w 297985"/>
                <a:gd name="connsiteY15" fmla="*/ 104484 h 239087"/>
                <a:gd name="connsiteX16" fmla="*/ 101150 w 297985"/>
                <a:gd name="connsiteY16" fmla="*/ 124492 h 239087"/>
                <a:gd name="connsiteX17" fmla="*/ 110598 w 297985"/>
                <a:gd name="connsiteY17" fmla="*/ 122825 h 239087"/>
                <a:gd name="connsiteX18" fmla="*/ 128938 w 297985"/>
                <a:gd name="connsiteY18" fmla="*/ 129494 h 239087"/>
                <a:gd name="connsiteX19" fmla="*/ 138386 w 297985"/>
                <a:gd name="connsiteY19" fmla="*/ 150057 h 239087"/>
                <a:gd name="connsiteX20" fmla="*/ 145611 w 297985"/>
                <a:gd name="connsiteY20" fmla="*/ 148946 h 239087"/>
                <a:gd name="connsiteX21" fmla="*/ 145611 w 297985"/>
                <a:gd name="connsiteY21" fmla="*/ 148946 h 239087"/>
                <a:gd name="connsiteX22" fmla="*/ 162284 w 297985"/>
                <a:gd name="connsiteY22" fmla="*/ 155059 h 239087"/>
                <a:gd name="connsiteX23" fmla="*/ 170621 w 297985"/>
                <a:gd name="connsiteY23" fmla="*/ 172288 h 239087"/>
                <a:gd name="connsiteX24" fmla="*/ 176734 w 297985"/>
                <a:gd name="connsiteY24" fmla="*/ 171176 h 239087"/>
                <a:gd name="connsiteX25" fmla="*/ 176734 w 297985"/>
                <a:gd name="connsiteY25" fmla="*/ 171176 h 239087"/>
                <a:gd name="connsiteX26" fmla="*/ 191184 w 297985"/>
                <a:gd name="connsiteY26" fmla="*/ 176734 h 239087"/>
                <a:gd name="connsiteX27" fmla="*/ 198965 w 297985"/>
                <a:gd name="connsiteY27" fmla="*/ 191740 h 239087"/>
                <a:gd name="connsiteX28" fmla="*/ 193407 w 297985"/>
                <a:gd name="connsiteY28" fmla="*/ 207857 h 239087"/>
                <a:gd name="connsiteX29" fmla="*/ 174511 w 297985"/>
                <a:gd name="connsiteY29" fmla="*/ 229532 h 239087"/>
                <a:gd name="connsiteX30" fmla="*/ 182292 w 297985"/>
                <a:gd name="connsiteY30" fmla="*/ 235646 h 239087"/>
                <a:gd name="connsiteX31" fmla="*/ 195630 w 297985"/>
                <a:gd name="connsiteY31" fmla="*/ 238980 h 239087"/>
                <a:gd name="connsiteX32" fmla="*/ 215638 w 297985"/>
                <a:gd name="connsiteY32" fmla="*/ 215082 h 239087"/>
                <a:gd name="connsiteX33" fmla="*/ 215638 w 297985"/>
                <a:gd name="connsiteY33" fmla="*/ 214526 h 239087"/>
                <a:gd name="connsiteX34" fmla="*/ 221196 w 297985"/>
                <a:gd name="connsiteY34" fmla="*/ 215082 h 239087"/>
                <a:gd name="connsiteX35" fmla="*/ 241203 w 297985"/>
                <a:gd name="connsiteY35" fmla="*/ 191184 h 239087"/>
                <a:gd name="connsiteX36" fmla="*/ 241203 w 297985"/>
                <a:gd name="connsiteY36" fmla="*/ 190628 h 239087"/>
                <a:gd name="connsiteX37" fmla="*/ 246761 w 297985"/>
                <a:gd name="connsiteY37" fmla="*/ 191184 h 239087"/>
                <a:gd name="connsiteX38" fmla="*/ 266769 w 297985"/>
                <a:gd name="connsiteY38" fmla="*/ 167286 h 239087"/>
                <a:gd name="connsiteX39" fmla="*/ 266213 w 297985"/>
                <a:gd name="connsiteY39" fmla="*/ 163951 h 239087"/>
                <a:gd name="connsiteX40" fmla="*/ 277884 w 297985"/>
                <a:gd name="connsiteY40" fmla="*/ 166175 h 239087"/>
                <a:gd name="connsiteX41" fmla="*/ 297892 w 297985"/>
                <a:gd name="connsiteY41" fmla="*/ 142277 h 239087"/>
                <a:gd name="connsiteX42" fmla="*/ 291778 w 297985"/>
                <a:gd name="connsiteY42" fmla="*/ 127271 h 23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7985" h="239087">
                  <a:moveTo>
                    <a:pt x="291778" y="127271"/>
                  </a:moveTo>
                  <a:lnTo>
                    <a:pt x="202299" y="50575"/>
                  </a:lnTo>
                  <a:lnTo>
                    <a:pt x="196186" y="45017"/>
                  </a:lnTo>
                  <a:lnTo>
                    <a:pt x="157838" y="88923"/>
                  </a:lnTo>
                  <a:cubicBezTo>
                    <a:pt x="152280" y="95592"/>
                    <a:pt x="144500" y="99482"/>
                    <a:pt x="135607" y="100038"/>
                  </a:cubicBezTo>
                  <a:cubicBezTo>
                    <a:pt x="134496" y="100038"/>
                    <a:pt x="133384" y="100038"/>
                    <a:pt x="132828" y="100038"/>
                  </a:cubicBezTo>
                  <a:cubicBezTo>
                    <a:pt x="124492" y="100038"/>
                    <a:pt x="116711" y="97259"/>
                    <a:pt x="111154" y="91702"/>
                  </a:cubicBezTo>
                  <a:cubicBezTo>
                    <a:pt x="97259" y="79475"/>
                    <a:pt x="96148" y="58356"/>
                    <a:pt x="107819" y="44461"/>
                  </a:cubicBezTo>
                  <a:lnTo>
                    <a:pt x="140609" y="6669"/>
                  </a:lnTo>
                  <a:cubicBezTo>
                    <a:pt x="115044" y="3335"/>
                    <a:pt x="82254" y="16673"/>
                    <a:pt x="48352" y="0"/>
                  </a:cubicBezTo>
                  <a:lnTo>
                    <a:pt x="0" y="80031"/>
                  </a:lnTo>
                  <a:lnTo>
                    <a:pt x="37792" y="123936"/>
                  </a:lnTo>
                  <a:lnTo>
                    <a:pt x="52242" y="107263"/>
                  </a:lnTo>
                  <a:cubicBezTo>
                    <a:pt x="57244" y="101150"/>
                    <a:pt x="65025" y="97815"/>
                    <a:pt x="73361" y="97815"/>
                  </a:cubicBezTo>
                  <a:lnTo>
                    <a:pt x="73361" y="97815"/>
                  </a:lnTo>
                  <a:cubicBezTo>
                    <a:pt x="80031" y="97815"/>
                    <a:pt x="86700" y="100038"/>
                    <a:pt x="91702" y="104484"/>
                  </a:cubicBezTo>
                  <a:cubicBezTo>
                    <a:pt x="97815" y="109486"/>
                    <a:pt x="100594" y="116711"/>
                    <a:pt x="101150" y="124492"/>
                  </a:cubicBezTo>
                  <a:cubicBezTo>
                    <a:pt x="103929" y="123380"/>
                    <a:pt x="107263" y="122825"/>
                    <a:pt x="110598" y="122825"/>
                  </a:cubicBezTo>
                  <a:cubicBezTo>
                    <a:pt x="117267" y="122825"/>
                    <a:pt x="123936" y="125048"/>
                    <a:pt x="128938" y="129494"/>
                  </a:cubicBezTo>
                  <a:cubicBezTo>
                    <a:pt x="135052" y="135052"/>
                    <a:pt x="138386" y="142277"/>
                    <a:pt x="138386" y="150057"/>
                  </a:cubicBezTo>
                  <a:cubicBezTo>
                    <a:pt x="140609" y="149502"/>
                    <a:pt x="143388" y="148946"/>
                    <a:pt x="145611" y="148946"/>
                  </a:cubicBezTo>
                  <a:lnTo>
                    <a:pt x="145611" y="148946"/>
                  </a:lnTo>
                  <a:cubicBezTo>
                    <a:pt x="151725" y="148946"/>
                    <a:pt x="157282" y="151169"/>
                    <a:pt x="162284" y="155059"/>
                  </a:cubicBezTo>
                  <a:cubicBezTo>
                    <a:pt x="167286" y="159505"/>
                    <a:pt x="170065" y="165619"/>
                    <a:pt x="170621" y="172288"/>
                  </a:cubicBezTo>
                  <a:cubicBezTo>
                    <a:pt x="172288" y="171732"/>
                    <a:pt x="174511" y="171176"/>
                    <a:pt x="176734" y="171176"/>
                  </a:cubicBezTo>
                  <a:lnTo>
                    <a:pt x="176734" y="171176"/>
                  </a:lnTo>
                  <a:cubicBezTo>
                    <a:pt x="182292" y="171176"/>
                    <a:pt x="187294" y="172844"/>
                    <a:pt x="191184" y="176734"/>
                  </a:cubicBezTo>
                  <a:cubicBezTo>
                    <a:pt x="195630" y="180625"/>
                    <a:pt x="198409" y="186182"/>
                    <a:pt x="198965" y="191740"/>
                  </a:cubicBezTo>
                  <a:cubicBezTo>
                    <a:pt x="199521" y="197853"/>
                    <a:pt x="197298" y="203411"/>
                    <a:pt x="193407" y="207857"/>
                  </a:cubicBezTo>
                  <a:lnTo>
                    <a:pt x="174511" y="229532"/>
                  </a:lnTo>
                  <a:lnTo>
                    <a:pt x="182292" y="235646"/>
                  </a:lnTo>
                  <a:cubicBezTo>
                    <a:pt x="186182" y="237869"/>
                    <a:pt x="190628" y="239536"/>
                    <a:pt x="195630" y="238980"/>
                  </a:cubicBezTo>
                  <a:cubicBezTo>
                    <a:pt x="207857" y="237869"/>
                    <a:pt x="216749" y="227309"/>
                    <a:pt x="215638" y="215082"/>
                  </a:cubicBezTo>
                  <a:cubicBezTo>
                    <a:pt x="215638" y="215082"/>
                    <a:pt x="215638" y="214526"/>
                    <a:pt x="215638" y="214526"/>
                  </a:cubicBezTo>
                  <a:cubicBezTo>
                    <a:pt x="217305" y="215082"/>
                    <a:pt x="219528" y="215082"/>
                    <a:pt x="221196" y="215082"/>
                  </a:cubicBezTo>
                  <a:cubicBezTo>
                    <a:pt x="233422" y="213971"/>
                    <a:pt x="242315" y="203411"/>
                    <a:pt x="241203" y="191184"/>
                  </a:cubicBezTo>
                  <a:cubicBezTo>
                    <a:pt x="241203" y="191184"/>
                    <a:pt x="241203" y="190628"/>
                    <a:pt x="241203" y="190628"/>
                  </a:cubicBezTo>
                  <a:cubicBezTo>
                    <a:pt x="242870" y="191184"/>
                    <a:pt x="245094" y="191184"/>
                    <a:pt x="246761" y="191184"/>
                  </a:cubicBezTo>
                  <a:cubicBezTo>
                    <a:pt x="258988" y="190073"/>
                    <a:pt x="267880" y="179513"/>
                    <a:pt x="266769" y="167286"/>
                  </a:cubicBezTo>
                  <a:cubicBezTo>
                    <a:pt x="266769" y="166175"/>
                    <a:pt x="266213" y="165063"/>
                    <a:pt x="266213" y="163951"/>
                  </a:cubicBezTo>
                  <a:cubicBezTo>
                    <a:pt x="269547" y="165619"/>
                    <a:pt x="273438" y="166730"/>
                    <a:pt x="277884" y="166175"/>
                  </a:cubicBezTo>
                  <a:cubicBezTo>
                    <a:pt x="290111" y="165063"/>
                    <a:pt x="299003" y="154503"/>
                    <a:pt x="297892" y="142277"/>
                  </a:cubicBezTo>
                  <a:cubicBezTo>
                    <a:pt x="298447" y="136163"/>
                    <a:pt x="295668" y="131161"/>
                    <a:pt x="291778" y="127271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1">
              <a:extLst>
                <a:ext uri="{FF2B5EF4-FFF2-40B4-BE49-F238E27FC236}">
                  <a16:creationId xmlns:a16="http://schemas.microsoft.com/office/drawing/2014/main" id="{ABBD6F29-3D38-42FB-664F-C6A905E07C3A}"/>
                </a:ext>
              </a:extLst>
            </p:cNvPr>
            <p:cNvSpPr/>
            <p:nvPr/>
          </p:nvSpPr>
          <p:spPr>
            <a:xfrm>
              <a:off x="5878244" y="3346693"/>
              <a:ext cx="111197" cy="132316"/>
            </a:xfrm>
            <a:custGeom>
              <a:avLst/>
              <a:gdLst>
                <a:gd name="connsiteX0" fmla="*/ 111197 w 111197"/>
                <a:gd name="connsiteY0" fmla="*/ 104484 h 132316"/>
                <a:gd name="connsiteX1" fmla="*/ 68403 w 111197"/>
                <a:gd name="connsiteY1" fmla="*/ 130605 h 132316"/>
                <a:gd name="connsiteX2" fmla="*/ 53397 w 111197"/>
                <a:gd name="connsiteY2" fmla="*/ 126715 h 132316"/>
                <a:gd name="connsiteX3" fmla="*/ 1711 w 111197"/>
                <a:gd name="connsiteY3" fmla="*/ 41127 h 132316"/>
                <a:gd name="connsiteX4" fmla="*/ 5601 w 111197"/>
                <a:gd name="connsiteY4" fmla="*/ 26121 h 132316"/>
                <a:gd name="connsiteX5" fmla="*/ 48395 w 111197"/>
                <a:gd name="connsiteY5" fmla="*/ 0 h 132316"/>
                <a:gd name="connsiteX6" fmla="*/ 111197 w 111197"/>
                <a:gd name="connsiteY6" fmla="*/ 104484 h 1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97" h="132316">
                  <a:moveTo>
                    <a:pt x="111197" y="104484"/>
                  </a:moveTo>
                  <a:lnTo>
                    <a:pt x="68403" y="130605"/>
                  </a:lnTo>
                  <a:cubicBezTo>
                    <a:pt x="63401" y="133940"/>
                    <a:pt x="56176" y="132273"/>
                    <a:pt x="53397" y="126715"/>
                  </a:cubicBezTo>
                  <a:lnTo>
                    <a:pt x="1711" y="41127"/>
                  </a:lnTo>
                  <a:cubicBezTo>
                    <a:pt x="-1624" y="36125"/>
                    <a:pt x="44" y="28900"/>
                    <a:pt x="5601" y="26121"/>
                  </a:cubicBezTo>
                  <a:lnTo>
                    <a:pt x="48395" y="0"/>
                  </a:lnTo>
                  <a:lnTo>
                    <a:pt x="111197" y="104484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2">
              <a:extLst>
                <a:ext uri="{FF2B5EF4-FFF2-40B4-BE49-F238E27FC236}">
                  <a16:creationId xmlns:a16="http://schemas.microsoft.com/office/drawing/2014/main" id="{1B6A4D62-FBED-A285-A27A-F21BABED2585}"/>
                </a:ext>
              </a:extLst>
            </p:cNvPr>
            <p:cNvSpPr/>
            <p:nvPr/>
          </p:nvSpPr>
          <p:spPr>
            <a:xfrm>
              <a:off x="5685378" y="3391627"/>
              <a:ext cx="235148" cy="130688"/>
            </a:xfrm>
            <a:custGeom>
              <a:avLst/>
              <a:gdLst>
                <a:gd name="connsiteX0" fmla="*/ 187908 w 235148"/>
                <a:gd name="connsiteY0" fmla="*/ 7308 h 130688"/>
                <a:gd name="connsiteX1" fmla="*/ 71197 w 235148"/>
                <a:gd name="connsiteY1" fmla="*/ 639 h 130688"/>
                <a:gd name="connsiteX2" fmla="*/ 68418 w 235148"/>
                <a:gd name="connsiteY2" fmla="*/ 83 h 130688"/>
                <a:gd name="connsiteX3" fmla="*/ 49522 w 235148"/>
                <a:gd name="connsiteY3" fmla="*/ 7308 h 130688"/>
                <a:gd name="connsiteX4" fmla="*/ 5616 w 235148"/>
                <a:gd name="connsiteY4" fmla="*/ 57327 h 130688"/>
                <a:gd name="connsiteX5" fmla="*/ 7839 w 235148"/>
                <a:gd name="connsiteY5" fmla="*/ 88450 h 130688"/>
                <a:gd name="connsiteX6" fmla="*/ 24512 w 235148"/>
                <a:gd name="connsiteY6" fmla="*/ 94008 h 130688"/>
                <a:gd name="connsiteX7" fmla="*/ 39518 w 235148"/>
                <a:gd name="connsiteY7" fmla="*/ 86227 h 130688"/>
                <a:gd name="connsiteX8" fmla="*/ 85091 w 235148"/>
                <a:gd name="connsiteY8" fmla="*/ 33985 h 130688"/>
                <a:gd name="connsiteX9" fmla="*/ 189020 w 235148"/>
                <a:gd name="connsiteY9" fmla="*/ 123463 h 130688"/>
                <a:gd name="connsiteX10" fmla="*/ 189020 w 235148"/>
                <a:gd name="connsiteY10" fmla="*/ 123463 h 130688"/>
                <a:gd name="connsiteX11" fmla="*/ 189020 w 235148"/>
                <a:gd name="connsiteY11" fmla="*/ 123463 h 130688"/>
                <a:gd name="connsiteX12" fmla="*/ 195133 w 235148"/>
                <a:gd name="connsiteY12" fmla="*/ 130688 h 130688"/>
                <a:gd name="connsiteX13" fmla="*/ 235148 w 235148"/>
                <a:gd name="connsiteY13" fmla="*/ 84560 h 130688"/>
                <a:gd name="connsiteX14" fmla="*/ 187908 w 235148"/>
                <a:gd name="connsiteY14" fmla="*/ 7308 h 13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148" h="130688">
                  <a:moveTo>
                    <a:pt x="187908" y="7308"/>
                  </a:moveTo>
                  <a:cubicBezTo>
                    <a:pt x="141779" y="23981"/>
                    <a:pt x="108433" y="7864"/>
                    <a:pt x="71197" y="639"/>
                  </a:cubicBezTo>
                  <a:cubicBezTo>
                    <a:pt x="70641" y="639"/>
                    <a:pt x="68418" y="83"/>
                    <a:pt x="68418" y="83"/>
                  </a:cubicBezTo>
                  <a:cubicBezTo>
                    <a:pt x="61749" y="-473"/>
                    <a:pt x="54524" y="1750"/>
                    <a:pt x="49522" y="7308"/>
                  </a:cubicBezTo>
                  <a:lnTo>
                    <a:pt x="5616" y="57327"/>
                  </a:lnTo>
                  <a:cubicBezTo>
                    <a:pt x="-2720" y="66775"/>
                    <a:pt x="-1609" y="80669"/>
                    <a:pt x="7839" y="88450"/>
                  </a:cubicBezTo>
                  <a:cubicBezTo>
                    <a:pt x="12841" y="92340"/>
                    <a:pt x="18399" y="94563"/>
                    <a:pt x="24512" y="94008"/>
                  </a:cubicBezTo>
                  <a:cubicBezTo>
                    <a:pt x="30070" y="93452"/>
                    <a:pt x="35628" y="91229"/>
                    <a:pt x="39518" y="86227"/>
                  </a:cubicBezTo>
                  <a:cubicBezTo>
                    <a:pt x="39518" y="86227"/>
                    <a:pt x="85091" y="33985"/>
                    <a:pt x="85091" y="33985"/>
                  </a:cubicBezTo>
                  <a:lnTo>
                    <a:pt x="189020" y="123463"/>
                  </a:lnTo>
                  <a:lnTo>
                    <a:pt x="189020" y="123463"/>
                  </a:lnTo>
                  <a:lnTo>
                    <a:pt x="189020" y="123463"/>
                  </a:lnTo>
                  <a:cubicBezTo>
                    <a:pt x="191798" y="126242"/>
                    <a:pt x="192910" y="127354"/>
                    <a:pt x="195133" y="130688"/>
                  </a:cubicBezTo>
                  <a:lnTo>
                    <a:pt x="235148" y="84560"/>
                  </a:lnTo>
                  <a:lnTo>
                    <a:pt x="187908" y="7308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9" name="Group 23">
            <a:extLst>
              <a:ext uri="{FF2B5EF4-FFF2-40B4-BE49-F238E27FC236}">
                <a16:creationId xmlns:a16="http://schemas.microsoft.com/office/drawing/2014/main" id="{89AFB3E7-1E2B-C10F-10FB-C4E77FAF9C6C}"/>
              </a:ext>
            </a:extLst>
          </p:cNvPr>
          <p:cNvGrpSpPr/>
          <p:nvPr/>
        </p:nvGrpSpPr>
        <p:grpSpPr>
          <a:xfrm>
            <a:off x="8760568" y="2492896"/>
            <a:ext cx="252361" cy="407661"/>
            <a:chOff x="8505436" y="2682482"/>
            <a:chExt cx="252361" cy="407661"/>
          </a:xfrm>
          <a:solidFill>
            <a:schemeClr val="bg1">
              <a:lumMod val="85000"/>
            </a:schemeClr>
          </a:solidFill>
        </p:grpSpPr>
        <p:sp>
          <p:nvSpPr>
            <p:cNvPr id="30" name="Freeform: Shape 10">
              <a:extLst>
                <a:ext uri="{FF2B5EF4-FFF2-40B4-BE49-F238E27FC236}">
                  <a16:creationId xmlns:a16="http://schemas.microsoft.com/office/drawing/2014/main" id="{4847A553-B6CD-C238-BC05-E55EA71A673E}"/>
                </a:ext>
              </a:extLst>
            </p:cNvPr>
            <p:cNvSpPr/>
            <p:nvPr/>
          </p:nvSpPr>
          <p:spPr>
            <a:xfrm>
              <a:off x="8568527" y="2963963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11">
              <a:extLst>
                <a:ext uri="{FF2B5EF4-FFF2-40B4-BE49-F238E27FC236}">
                  <a16:creationId xmlns:a16="http://schemas.microsoft.com/office/drawing/2014/main" id="{0138322F-265E-599A-5C2D-973E27BC4099}"/>
                </a:ext>
              </a:extLst>
            </p:cNvPr>
            <p:cNvSpPr/>
            <p:nvPr/>
          </p:nvSpPr>
          <p:spPr>
            <a:xfrm>
              <a:off x="8568527" y="3012494"/>
              <a:ext cx="126180" cy="29118"/>
            </a:xfrm>
            <a:custGeom>
              <a:avLst/>
              <a:gdLst>
                <a:gd name="connsiteX0" fmla="*/ 14559 w 126180"/>
                <a:gd name="connsiteY0" fmla="*/ 0 h 29118"/>
                <a:gd name="connsiteX1" fmla="*/ 111622 w 126180"/>
                <a:gd name="connsiteY1" fmla="*/ 0 h 29118"/>
                <a:gd name="connsiteX2" fmla="*/ 126181 w 126180"/>
                <a:gd name="connsiteY2" fmla="*/ 14559 h 29118"/>
                <a:gd name="connsiteX3" fmla="*/ 111622 w 126180"/>
                <a:gd name="connsiteY3" fmla="*/ 29119 h 29118"/>
                <a:gd name="connsiteX4" fmla="*/ 14559 w 126180"/>
                <a:gd name="connsiteY4" fmla="*/ 29119 h 29118"/>
                <a:gd name="connsiteX5" fmla="*/ 0 w 126180"/>
                <a:gd name="connsiteY5" fmla="*/ 14559 h 29118"/>
                <a:gd name="connsiteX6" fmla="*/ 14559 w 126180"/>
                <a:gd name="connsiteY6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80" h="29118">
                  <a:moveTo>
                    <a:pt x="14559" y="0"/>
                  </a:moveTo>
                  <a:lnTo>
                    <a:pt x="111622" y="0"/>
                  </a:lnTo>
                  <a:cubicBezTo>
                    <a:pt x="119872" y="0"/>
                    <a:pt x="126181" y="6309"/>
                    <a:pt x="126181" y="14559"/>
                  </a:cubicBezTo>
                  <a:cubicBezTo>
                    <a:pt x="126181" y="22810"/>
                    <a:pt x="119872" y="29119"/>
                    <a:pt x="111622" y="29119"/>
                  </a:cubicBezTo>
                  <a:lnTo>
                    <a:pt x="14559" y="29119"/>
                  </a:lnTo>
                  <a:cubicBezTo>
                    <a:pt x="6309" y="29119"/>
                    <a:pt x="0" y="22810"/>
                    <a:pt x="0" y="14559"/>
                  </a:cubicBezTo>
                  <a:cubicBezTo>
                    <a:pt x="0" y="6309"/>
                    <a:pt x="6309" y="0"/>
                    <a:pt x="1455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12">
              <a:extLst>
                <a:ext uri="{FF2B5EF4-FFF2-40B4-BE49-F238E27FC236}">
                  <a16:creationId xmlns:a16="http://schemas.microsoft.com/office/drawing/2014/main" id="{EF8CCDDB-AB88-F838-4918-53724A3186F6}"/>
                </a:ext>
              </a:extLst>
            </p:cNvPr>
            <p:cNvSpPr/>
            <p:nvPr/>
          </p:nvSpPr>
          <p:spPr>
            <a:xfrm>
              <a:off x="8600072" y="3061025"/>
              <a:ext cx="63090" cy="29118"/>
            </a:xfrm>
            <a:custGeom>
              <a:avLst/>
              <a:gdLst>
                <a:gd name="connsiteX0" fmla="*/ 0 w 63090"/>
                <a:gd name="connsiteY0" fmla="*/ 0 h 29118"/>
                <a:gd name="connsiteX1" fmla="*/ 31545 w 63090"/>
                <a:gd name="connsiteY1" fmla="*/ 29119 h 29118"/>
                <a:gd name="connsiteX2" fmla="*/ 63090 w 63090"/>
                <a:gd name="connsiteY2" fmla="*/ 0 h 29118"/>
                <a:gd name="connsiteX3" fmla="*/ 0 w 63090"/>
                <a:gd name="connsiteY3" fmla="*/ 0 h 2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90" h="29118">
                  <a:moveTo>
                    <a:pt x="0" y="0"/>
                  </a:moveTo>
                  <a:cubicBezTo>
                    <a:pt x="1456" y="16501"/>
                    <a:pt x="15045" y="29119"/>
                    <a:pt x="31545" y="29119"/>
                  </a:cubicBezTo>
                  <a:cubicBezTo>
                    <a:pt x="48046" y="29119"/>
                    <a:pt x="61635" y="16501"/>
                    <a:pt x="630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13">
              <a:extLst>
                <a:ext uri="{FF2B5EF4-FFF2-40B4-BE49-F238E27FC236}">
                  <a16:creationId xmlns:a16="http://schemas.microsoft.com/office/drawing/2014/main" id="{E8652B43-DFDD-C513-77FC-B0B18AE9F69D}"/>
                </a:ext>
              </a:extLst>
            </p:cNvPr>
            <p:cNvSpPr/>
            <p:nvPr/>
          </p:nvSpPr>
          <p:spPr>
            <a:xfrm>
              <a:off x="8505436" y="2682482"/>
              <a:ext cx="252361" cy="262068"/>
            </a:xfrm>
            <a:custGeom>
              <a:avLst/>
              <a:gdLst>
                <a:gd name="connsiteX0" fmla="*/ 126181 w 252361"/>
                <a:gd name="connsiteY0" fmla="*/ 0 h 262068"/>
                <a:gd name="connsiteX1" fmla="*/ 126181 w 252361"/>
                <a:gd name="connsiteY1" fmla="*/ 0 h 262068"/>
                <a:gd name="connsiteX2" fmla="*/ 126181 w 252361"/>
                <a:gd name="connsiteY2" fmla="*/ 0 h 262068"/>
                <a:gd name="connsiteX3" fmla="*/ 0 w 252361"/>
                <a:gd name="connsiteY3" fmla="*/ 124725 h 262068"/>
                <a:gd name="connsiteX4" fmla="*/ 0 w 252361"/>
                <a:gd name="connsiteY4" fmla="*/ 129093 h 262068"/>
                <a:gd name="connsiteX5" fmla="*/ 8736 w 252361"/>
                <a:gd name="connsiteY5" fmla="*/ 172771 h 262068"/>
                <a:gd name="connsiteX6" fmla="*/ 30575 w 252361"/>
                <a:gd name="connsiteY6" fmla="*/ 208684 h 262068"/>
                <a:gd name="connsiteX7" fmla="*/ 60179 w 252361"/>
                <a:gd name="connsiteY7" fmla="*/ 256730 h 262068"/>
                <a:gd name="connsiteX8" fmla="*/ 68914 w 252361"/>
                <a:gd name="connsiteY8" fmla="*/ 262068 h 262068"/>
                <a:gd name="connsiteX9" fmla="*/ 183448 w 252361"/>
                <a:gd name="connsiteY9" fmla="*/ 262068 h 262068"/>
                <a:gd name="connsiteX10" fmla="*/ 192183 w 252361"/>
                <a:gd name="connsiteY10" fmla="*/ 256730 h 262068"/>
                <a:gd name="connsiteX11" fmla="*/ 221787 w 252361"/>
                <a:gd name="connsiteY11" fmla="*/ 208684 h 262068"/>
                <a:gd name="connsiteX12" fmla="*/ 243626 w 252361"/>
                <a:gd name="connsiteY12" fmla="*/ 172771 h 262068"/>
                <a:gd name="connsiteX13" fmla="*/ 252362 w 252361"/>
                <a:gd name="connsiteY13" fmla="*/ 129093 h 262068"/>
                <a:gd name="connsiteX14" fmla="*/ 252362 w 252361"/>
                <a:gd name="connsiteY14" fmla="*/ 124725 h 262068"/>
                <a:gd name="connsiteX15" fmla="*/ 126181 w 252361"/>
                <a:gd name="connsiteY15" fmla="*/ 0 h 262068"/>
                <a:gd name="connsiteX16" fmla="*/ 223243 w 252361"/>
                <a:gd name="connsiteY16" fmla="*/ 128608 h 262068"/>
                <a:gd name="connsiteX17" fmla="*/ 216449 w 252361"/>
                <a:gd name="connsiteY17" fmla="*/ 162579 h 262068"/>
                <a:gd name="connsiteX18" fmla="*/ 199948 w 252361"/>
                <a:gd name="connsiteY18" fmla="*/ 189271 h 262068"/>
                <a:gd name="connsiteX19" fmla="*/ 171800 w 252361"/>
                <a:gd name="connsiteY19" fmla="*/ 232950 h 262068"/>
                <a:gd name="connsiteX20" fmla="*/ 126181 w 252361"/>
                <a:gd name="connsiteY20" fmla="*/ 232950 h 262068"/>
                <a:gd name="connsiteX21" fmla="*/ 81047 w 252361"/>
                <a:gd name="connsiteY21" fmla="*/ 232950 h 262068"/>
                <a:gd name="connsiteX22" fmla="*/ 52899 w 252361"/>
                <a:gd name="connsiteY22" fmla="*/ 189271 h 262068"/>
                <a:gd name="connsiteX23" fmla="*/ 36398 w 252361"/>
                <a:gd name="connsiteY23" fmla="*/ 162579 h 262068"/>
                <a:gd name="connsiteX24" fmla="*/ 29604 w 252361"/>
                <a:gd name="connsiteY24" fmla="*/ 128608 h 262068"/>
                <a:gd name="connsiteX25" fmla="*/ 29604 w 252361"/>
                <a:gd name="connsiteY25" fmla="*/ 124725 h 262068"/>
                <a:gd name="connsiteX26" fmla="*/ 126666 w 252361"/>
                <a:gd name="connsiteY26" fmla="*/ 28633 h 262068"/>
                <a:gd name="connsiteX27" fmla="*/ 126666 w 252361"/>
                <a:gd name="connsiteY27" fmla="*/ 28633 h 262068"/>
                <a:gd name="connsiteX28" fmla="*/ 126666 w 252361"/>
                <a:gd name="connsiteY28" fmla="*/ 28633 h 262068"/>
                <a:gd name="connsiteX29" fmla="*/ 126666 w 252361"/>
                <a:gd name="connsiteY29" fmla="*/ 28633 h 262068"/>
                <a:gd name="connsiteX30" fmla="*/ 126666 w 252361"/>
                <a:gd name="connsiteY30" fmla="*/ 28633 h 262068"/>
                <a:gd name="connsiteX31" fmla="*/ 126666 w 252361"/>
                <a:gd name="connsiteY31" fmla="*/ 28633 h 262068"/>
                <a:gd name="connsiteX32" fmla="*/ 126666 w 252361"/>
                <a:gd name="connsiteY32" fmla="*/ 28633 h 262068"/>
                <a:gd name="connsiteX33" fmla="*/ 223729 w 252361"/>
                <a:gd name="connsiteY33" fmla="*/ 124725 h 262068"/>
                <a:gd name="connsiteX34" fmla="*/ 223729 w 252361"/>
                <a:gd name="connsiteY34" fmla="*/ 128608 h 26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2361" h="262068">
                  <a:moveTo>
                    <a:pt x="126181" y="0"/>
                  </a:moveTo>
                  <a:cubicBezTo>
                    <a:pt x="126181" y="0"/>
                    <a:pt x="126181" y="0"/>
                    <a:pt x="126181" y="0"/>
                  </a:cubicBezTo>
                  <a:cubicBezTo>
                    <a:pt x="126181" y="0"/>
                    <a:pt x="126181" y="0"/>
                    <a:pt x="126181" y="0"/>
                  </a:cubicBezTo>
                  <a:cubicBezTo>
                    <a:pt x="57267" y="485"/>
                    <a:pt x="1456" y="55811"/>
                    <a:pt x="0" y="124725"/>
                  </a:cubicBezTo>
                  <a:lnTo>
                    <a:pt x="0" y="129093"/>
                  </a:lnTo>
                  <a:cubicBezTo>
                    <a:pt x="485" y="144138"/>
                    <a:pt x="3397" y="158697"/>
                    <a:pt x="8736" y="172771"/>
                  </a:cubicBezTo>
                  <a:cubicBezTo>
                    <a:pt x="14074" y="185874"/>
                    <a:pt x="21354" y="198007"/>
                    <a:pt x="30575" y="208684"/>
                  </a:cubicBezTo>
                  <a:cubicBezTo>
                    <a:pt x="42222" y="221302"/>
                    <a:pt x="54840" y="246053"/>
                    <a:pt x="60179" y="256730"/>
                  </a:cubicBezTo>
                  <a:cubicBezTo>
                    <a:pt x="61635" y="260127"/>
                    <a:pt x="65032" y="262068"/>
                    <a:pt x="68914" y="262068"/>
                  </a:cubicBezTo>
                  <a:lnTo>
                    <a:pt x="183448" y="262068"/>
                  </a:lnTo>
                  <a:cubicBezTo>
                    <a:pt x="187330" y="262068"/>
                    <a:pt x="190727" y="260127"/>
                    <a:pt x="192183" y="256730"/>
                  </a:cubicBezTo>
                  <a:cubicBezTo>
                    <a:pt x="197522" y="246053"/>
                    <a:pt x="210140" y="221302"/>
                    <a:pt x="221787" y="208684"/>
                  </a:cubicBezTo>
                  <a:cubicBezTo>
                    <a:pt x="231008" y="198007"/>
                    <a:pt x="238773" y="185874"/>
                    <a:pt x="243626" y="172771"/>
                  </a:cubicBezTo>
                  <a:cubicBezTo>
                    <a:pt x="248965" y="158697"/>
                    <a:pt x="251877" y="144138"/>
                    <a:pt x="252362" y="129093"/>
                  </a:cubicBezTo>
                  <a:lnTo>
                    <a:pt x="252362" y="124725"/>
                  </a:lnTo>
                  <a:cubicBezTo>
                    <a:pt x="250906" y="55811"/>
                    <a:pt x="195095" y="485"/>
                    <a:pt x="126181" y="0"/>
                  </a:cubicBezTo>
                  <a:close/>
                  <a:moveTo>
                    <a:pt x="223243" y="128608"/>
                  </a:moveTo>
                  <a:cubicBezTo>
                    <a:pt x="222758" y="140255"/>
                    <a:pt x="220331" y="151902"/>
                    <a:pt x="216449" y="162579"/>
                  </a:cubicBezTo>
                  <a:cubicBezTo>
                    <a:pt x="212566" y="172286"/>
                    <a:pt x="207228" y="181507"/>
                    <a:pt x="199948" y="189271"/>
                  </a:cubicBezTo>
                  <a:cubicBezTo>
                    <a:pt x="188786" y="202860"/>
                    <a:pt x="179080" y="217420"/>
                    <a:pt x="171800" y="232950"/>
                  </a:cubicBezTo>
                  <a:lnTo>
                    <a:pt x="126181" y="232950"/>
                  </a:lnTo>
                  <a:lnTo>
                    <a:pt x="81047" y="232950"/>
                  </a:lnTo>
                  <a:cubicBezTo>
                    <a:pt x="73282" y="217420"/>
                    <a:pt x="63576" y="202860"/>
                    <a:pt x="52899" y="189271"/>
                  </a:cubicBezTo>
                  <a:cubicBezTo>
                    <a:pt x="46105" y="181507"/>
                    <a:pt x="40281" y="172286"/>
                    <a:pt x="36398" y="162579"/>
                  </a:cubicBezTo>
                  <a:cubicBezTo>
                    <a:pt x="32031" y="151902"/>
                    <a:pt x="30089" y="140255"/>
                    <a:pt x="29604" y="128608"/>
                  </a:cubicBezTo>
                  <a:lnTo>
                    <a:pt x="29604" y="124725"/>
                  </a:lnTo>
                  <a:cubicBezTo>
                    <a:pt x="30575" y="71826"/>
                    <a:pt x="73767" y="29119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26666" y="28633"/>
                    <a:pt x="126666" y="28633"/>
                    <a:pt x="126666" y="28633"/>
                  </a:cubicBezTo>
                  <a:cubicBezTo>
                    <a:pt x="126666" y="28633"/>
                    <a:pt x="126666" y="28633"/>
                    <a:pt x="126666" y="28633"/>
                  </a:cubicBezTo>
                  <a:lnTo>
                    <a:pt x="126666" y="28633"/>
                  </a:lnTo>
                  <a:lnTo>
                    <a:pt x="126666" y="28633"/>
                  </a:lnTo>
                  <a:cubicBezTo>
                    <a:pt x="179565" y="29119"/>
                    <a:pt x="222758" y="71341"/>
                    <a:pt x="223729" y="124725"/>
                  </a:cubicBezTo>
                  <a:lnTo>
                    <a:pt x="223729" y="12860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34" name="TextBox 38">
            <a:extLst>
              <a:ext uri="{FF2B5EF4-FFF2-40B4-BE49-F238E27FC236}">
                <a16:creationId xmlns:a16="http://schemas.microsoft.com/office/drawing/2014/main" id="{BB50D3F6-D842-57B6-C2A8-8AC57227922B}"/>
              </a:ext>
            </a:extLst>
          </p:cNvPr>
          <p:cNvSpPr txBox="1"/>
          <p:nvPr/>
        </p:nvSpPr>
        <p:spPr>
          <a:xfrm>
            <a:off x="8254652" y="1137758"/>
            <a:ext cx="1264192" cy="91710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N" sz="44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9">
            <a:extLst>
              <a:ext uri="{FF2B5EF4-FFF2-40B4-BE49-F238E27FC236}">
                <a16:creationId xmlns:a16="http://schemas.microsoft.com/office/drawing/2014/main" id="{7FC1FCE9-C512-6C13-C74D-802B6DAA3852}"/>
              </a:ext>
            </a:extLst>
          </p:cNvPr>
          <p:cNvCxnSpPr>
            <a:cxnSpLocks/>
          </p:cNvCxnSpPr>
          <p:nvPr/>
        </p:nvCxnSpPr>
        <p:spPr>
          <a:xfrm>
            <a:off x="8886748" y="3404872"/>
            <a:ext cx="0" cy="60019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41">
            <a:extLst>
              <a:ext uri="{FF2B5EF4-FFF2-40B4-BE49-F238E27FC236}">
                <a16:creationId xmlns:a16="http://schemas.microsoft.com/office/drawing/2014/main" id="{DAC6A04E-71A2-B0AC-CB7A-20BF1427FFDC}"/>
              </a:ext>
            </a:extLst>
          </p:cNvPr>
          <p:cNvSpPr/>
          <p:nvPr/>
        </p:nvSpPr>
        <p:spPr>
          <a:xfrm>
            <a:off x="8622121" y="4238191"/>
            <a:ext cx="1682086" cy="400110"/>
          </a:xfrm>
          <a:prstGeom prst="rect">
            <a:avLst/>
          </a:prstGeom>
        </p:spPr>
        <p:txBody>
          <a:bodyPr wrap="square" lIns="0" rIns="0" anchor="b">
            <a:spAutoFit/>
          </a:bodyPr>
          <a:lstStyle/>
          <a:p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¿Por </a:t>
            </a:r>
            <a:r>
              <a:rPr lang="en-IN" sz="2000" b="1" dirty="0" err="1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qué</a:t>
            </a:r>
            <a:r>
              <a:rPr lang="en-IN" sz="20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785ACBEF-243B-8663-E6F5-DBEB87B3A8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642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AA9D5BD-4CE8-28BF-3699-FCAA80A0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2575F97F-B469-7B1E-24BA-A84166EBA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23" name="Rectangle: Rounded Corners 59">
            <a:extLst>
              <a:ext uri="{FF2B5EF4-FFF2-40B4-BE49-F238E27FC236}">
                <a16:creationId xmlns:a16="http://schemas.microsoft.com/office/drawing/2014/main" id="{B7F2D5D5-D993-420A-54F2-397B229AF083}"/>
              </a:ext>
            </a:extLst>
          </p:cNvPr>
          <p:cNvSpPr/>
          <p:nvPr/>
        </p:nvSpPr>
        <p:spPr>
          <a:xfrm>
            <a:off x="4738855" y="1486091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59">
            <a:extLst>
              <a:ext uri="{FF2B5EF4-FFF2-40B4-BE49-F238E27FC236}">
                <a16:creationId xmlns:a16="http://schemas.microsoft.com/office/drawing/2014/main" id="{BBE4E119-EF39-5D75-3289-F18A595916E2}"/>
              </a:ext>
            </a:extLst>
          </p:cNvPr>
          <p:cNvSpPr/>
          <p:nvPr/>
        </p:nvSpPr>
        <p:spPr>
          <a:xfrm>
            <a:off x="7733356" y="1501653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55">
            <a:extLst>
              <a:ext uri="{FF2B5EF4-FFF2-40B4-BE49-F238E27FC236}">
                <a16:creationId xmlns:a16="http://schemas.microsoft.com/office/drawing/2014/main" id="{F7943D76-B82A-F04E-2249-A190649EFAA3}"/>
              </a:ext>
            </a:extLst>
          </p:cNvPr>
          <p:cNvSpPr/>
          <p:nvPr/>
        </p:nvSpPr>
        <p:spPr>
          <a:xfrm>
            <a:off x="5453660" y="4905977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57">
            <a:extLst>
              <a:ext uri="{FF2B5EF4-FFF2-40B4-BE49-F238E27FC236}">
                <a16:creationId xmlns:a16="http://schemas.microsoft.com/office/drawing/2014/main" id="{819FAD0A-6156-CF5B-4DC9-134D51F696E5}"/>
              </a:ext>
            </a:extLst>
          </p:cNvPr>
          <p:cNvSpPr/>
          <p:nvPr/>
        </p:nvSpPr>
        <p:spPr>
          <a:xfrm>
            <a:off x="8463329" y="4905977"/>
            <a:ext cx="1262112" cy="1262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59">
            <a:extLst>
              <a:ext uri="{FF2B5EF4-FFF2-40B4-BE49-F238E27FC236}">
                <a16:creationId xmlns:a16="http://schemas.microsoft.com/office/drawing/2014/main" id="{E36F34B4-9C7A-E2B0-FACD-23B600209322}"/>
              </a:ext>
            </a:extLst>
          </p:cNvPr>
          <p:cNvSpPr/>
          <p:nvPr/>
        </p:nvSpPr>
        <p:spPr>
          <a:xfrm>
            <a:off x="1691501" y="1501653"/>
            <a:ext cx="2700000" cy="3693522"/>
          </a:xfrm>
          <a:prstGeom prst="roundRect">
            <a:avLst>
              <a:gd name="adj" fmla="val 519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83">
            <a:extLst>
              <a:ext uri="{FF2B5EF4-FFF2-40B4-BE49-F238E27FC236}">
                <a16:creationId xmlns:a16="http://schemas.microsoft.com/office/drawing/2014/main" id="{8338C335-CD75-B738-BB54-B52E150B3719}"/>
              </a:ext>
            </a:extLst>
          </p:cNvPr>
          <p:cNvSpPr txBox="1"/>
          <p:nvPr/>
        </p:nvSpPr>
        <p:spPr>
          <a:xfrm>
            <a:off x="2232051" y="1638900"/>
            <a:ext cx="1447392" cy="304102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2"/>
                </a:solidFill>
              </a:rPr>
              <a:t>Persona</a:t>
            </a:r>
          </a:p>
        </p:txBody>
      </p:sp>
      <p:sp>
        <p:nvSpPr>
          <p:cNvPr id="31" name="TextBox 84">
            <a:extLst>
              <a:ext uri="{FF2B5EF4-FFF2-40B4-BE49-F238E27FC236}">
                <a16:creationId xmlns:a16="http://schemas.microsoft.com/office/drawing/2014/main" id="{A734223F-B79E-AF8F-A2AA-ACBA91BB8AC7}"/>
              </a:ext>
            </a:extLst>
          </p:cNvPr>
          <p:cNvSpPr txBox="1"/>
          <p:nvPr/>
        </p:nvSpPr>
        <p:spPr>
          <a:xfrm>
            <a:off x="5301834" y="1613337"/>
            <a:ext cx="1328535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>
                <a:solidFill>
                  <a:schemeClr val="accent3"/>
                </a:solidFill>
              </a:rPr>
              <a:t>Familia</a:t>
            </a:r>
          </a:p>
        </p:txBody>
      </p:sp>
      <p:sp>
        <p:nvSpPr>
          <p:cNvPr id="32" name="TextBox 85">
            <a:extLst>
              <a:ext uri="{FF2B5EF4-FFF2-40B4-BE49-F238E27FC236}">
                <a16:creationId xmlns:a16="http://schemas.microsoft.com/office/drawing/2014/main" id="{85329B1C-C4C7-787A-3F99-758CB61ECD91}"/>
              </a:ext>
            </a:extLst>
          </p:cNvPr>
          <p:cNvSpPr txBox="1"/>
          <p:nvPr/>
        </p:nvSpPr>
        <p:spPr>
          <a:xfrm>
            <a:off x="8312902" y="1652376"/>
            <a:ext cx="1479260" cy="38323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2000" b="1" dirty="0" err="1">
                <a:solidFill>
                  <a:schemeClr val="accent1"/>
                </a:solidFill>
              </a:rPr>
              <a:t>Profesional</a:t>
            </a:r>
            <a:endParaRPr lang="en-IN" sz="2000" b="1" dirty="0">
              <a:solidFill>
                <a:schemeClr val="accent1"/>
              </a:solidFill>
            </a:endParaRPr>
          </a:p>
        </p:txBody>
      </p:sp>
      <p:sp>
        <p:nvSpPr>
          <p:cNvPr id="34" name="Oval 2">
            <a:extLst>
              <a:ext uri="{FF2B5EF4-FFF2-40B4-BE49-F238E27FC236}">
                <a16:creationId xmlns:a16="http://schemas.microsoft.com/office/drawing/2014/main" id="{94F99D32-309C-04E1-E9CD-04294B47CAFA}"/>
              </a:ext>
            </a:extLst>
          </p:cNvPr>
          <p:cNvSpPr/>
          <p:nvPr/>
        </p:nvSpPr>
        <p:spPr>
          <a:xfrm>
            <a:off x="2340600" y="486222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61">
            <a:extLst>
              <a:ext uri="{FF2B5EF4-FFF2-40B4-BE49-F238E27FC236}">
                <a16:creationId xmlns:a16="http://schemas.microsoft.com/office/drawing/2014/main" id="{C1384414-70EC-D496-660F-AD339A88E8B2}"/>
              </a:ext>
            </a:extLst>
          </p:cNvPr>
          <p:cNvSpPr txBox="1"/>
          <p:nvPr/>
        </p:nvSpPr>
        <p:spPr>
          <a:xfrm>
            <a:off x="2619100" y="513564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36" name="TextBox 63">
            <a:extLst>
              <a:ext uri="{FF2B5EF4-FFF2-40B4-BE49-F238E27FC236}">
                <a16:creationId xmlns:a16="http://schemas.microsoft.com/office/drawing/2014/main" id="{8098C6C6-153D-B70D-36D3-CC5B6775BFC9}"/>
              </a:ext>
            </a:extLst>
          </p:cNvPr>
          <p:cNvSpPr txBox="1"/>
          <p:nvPr/>
        </p:nvSpPr>
        <p:spPr>
          <a:xfrm>
            <a:off x="5732160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7" name="TextBox 64">
            <a:extLst>
              <a:ext uri="{FF2B5EF4-FFF2-40B4-BE49-F238E27FC236}">
                <a16:creationId xmlns:a16="http://schemas.microsoft.com/office/drawing/2014/main" id="{ED1C2B98-06AD-33AB-263D-01ADBEA33951}"/>
              </a:ext>
            </a:extLst>
          </p:cNvPr>
          <p:cNvSpPr txBox="1"/>
          <p:nvPr/>
        </p:nvSpPr>
        <p:spPr>
          <a:xfrm>
            <a:off x="8741829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4" name="Vista general de diapositiva 43">
                <a:extLst>
                  <a:ext uri="{FF2B5EF4-FFF2-40B4-BE49-F238E27FC236}">
                    <a16:creationId xmlns:a16="http://schemas.microsoft.com/office/drawing/2014/main" id="{9F66AD80-7BAC-826A-0B63-C02D6375C3D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5132996"/>
                  </p:ext>
                </p:extLst>
              </p:nvPr>
            </p:nvGraphicFramePr>
            <p:xfrm>
              <a:off x="1961501" y="2740914"/>
              <a:ext cx="2160000" cy="1215000"/>
            </p:xfrm>
            <a:graphic>
              <a:graphicData uri="http://schemas.microsoft.com/office/powerpoint/2016/slidezoom">
                <pslz:sldZm>
                  <pslz:sldZmObj sldId="283" cId="3443929966">
                    <pslz:zmPr id="{E56469DD-0BA1-4DBC-BDC1-7EB43092EB88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4" name="Vista general de diapositiva 43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9F66AD80-7BAC-826A-0B63-C02D6375C3D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1501" y="2740914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6" name="Vista general de diapositiva 45">
                <a:extLst>
                  <a:ext uri="{FF2B5EF4-FFF2-40B4-BE49-F238E27FC236}">
                    <a16:creationId xmlns:a16="http://schemas.microsoft.com/office/drawing/2014/main" id="{64892F7C-0BD5-B028-7E53-9A7EC81EC8A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86414248"/>
                  </p:ext>
                </p:extLst>
              </p:nvPr>
            </p:nvGraphicFramePr>
            <p:xfrm>
              <a:off x="5015999" y="2740914"/>
              <a:ext cx="2160000" cy="1215000"/>
            </p:xfrm>
            <a:graphic>
              <a:graphicData uri="http://schemas.microsoft.com/office/powerpoint/2016/slidezoom">
                <pslz:sldZm>
                  <pslz:sldZmObj sldId="285" cId="2106243300">
                    <pslz:zmPr id="{5BAD5E50-8570-4566-85C1-F9E7A8B517F9}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6" name="Vista general de diapositiva 45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64892F7C-0BD5-B028-7E53-9A7EC81EC8A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15999" y="2740914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8" name="Vista general de diapositiva 47">
                <a:extLst>
                  <a:ext uri="{FF2B5EF4-FFF2-40B4-BE49-F238E27FC236}">
                    <a16:creationId xmlns:a16="http://schemas.microsoft.com/office/drawing/2014/main" id="{E8E3AD7F-4F17-714F-2AD1-9ACE9254EFF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244112"/>
                  </p:ext>
                </p:extLst>
              </p:nvPr>
            </p:nvGraphicFramePr>
            <p:xfrm>
              <a:off x="8070499" y="2738089"/>
              <a:ext cx="2160000" cy="1215000"/>
            </p:xfrm>
            <a:graphic>
              <a:graphicData uri="http://schemas.microsoft.com/office/powerpoint/2016/slidezoom">
                <pslz:sldZm>
                  <pslz:sldZmObj sldId="284" cId="1334077940">
                    <pslz:zmPr id="{46AB70AB-C6E2-48BD-A28F-366FB81D0A1A}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0000" cy="121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8" name="Vista general de diapositiva 47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E8E3AD7F-4F17-714F-2AD1-9ACE9254EFF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70499" y="2738089"/>
                <a:ext cx="2160000" cy="121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976AA416-662A-6DB7-7D94-9E50D473349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8258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4512C7E-A665-1398-C25F-12C5ED64F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19C8E285-6148-CA0A-18C7-CE69815DB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8" name="Oval 2">
            <a:extLst>
              <a:ext uri="{FF2B5EF4-FFF2-40B4-BE49-F238E27FC236}">
                <a16:creationId xmlns:a16="http://schemas.microsoft.com/office/drawing/2014/main" id="{A0DBE627-80FC-3E2E-6DDC-AE8265EB019D}"/>
              </a:ext>
            </a:extLst>
          </p:cNvPr>
          <p:cNvSpPr/>
          <p:nvPr/>
        </p:nvSpPr>
        <p:spPr>
          <a:xfrm>
            <a:off x="2340600" y="4862223"/>
            <a:ext cx="1262112" cy="1262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61">
            <a:extLst>
              <a:ext uri="{FF2B5EF4-FFF2-40B4-BE49-F238E27FC236}">
                <a16:creationId xmlns:a16="http://schemas.microsoft.com/office/drawing/2014/main" id="{84C9F616-559E-51F6-F2D1-E5B5863853D7}"/>
              </a:ext>
            </a:extLst>
          </p:cNvPr>
          <p:cNvSpPr txBox="1"/>
          <p:nvPr/>
        </p:nvSpPr>
        <p:spPr>
          <a:xfrm>
            <a:off x="2619100" y="5135640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10AE954A-6F37-3027-EFEF-AA8D30E8DE95}"/>
              </a:ext>
            </a:extLst>
          </p:cNvPr>
          <p:cNvSpPr/>
          <p:nvPr/>
        </p:nvSpPr>
        <p:spPr>
          <a:xfrm>
            <a:off x="467644" y="1485515"/>
            <a:ext cx="3240000" cy="3240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DA71494-ABA9-6748-C072-DC77A7E4FA87}"/>
              </a:ext>
            </a:extLst>
          </p:cNvPr>
          <p:cNvSpPr/>
          <p:nvPr/>
        </p:nvSpPr>
        <p:spPr>
          <a:xfrm>
            <a:off x="3076588" y="1469707"/>
            <a:ext cx="3240000" cy="3240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2BFB0A5A-E63D-F9C2-675F-3BC18781C6E1}"/>
              </a:ext>
            </a:extLst>
          </p:cNvPr>
          <p:cNvSpPr/>
          <p:nvPr/>
        </p:nvSpPr>
        <p:spPr>
          <a:xfrm>
            <a:off x="5796197" y="1453899"/>
            <a:ext cx="3240000" cy="3240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494FD78-54AD-C152-592B-227FB8732940}"/>
              </a:ext>
            </a:extLst>
          </p:cNvPr>
          <p:cNvSpPr/>
          <p:nvPr/>
        </p:nvSpPr>
        <p:spPr>
          <a:xfrm>
            <a:off x="8515806" y="1485515"/>
            <a:ext cx="3240000" cy="3240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1E9ED73-8AD7-22FF-A521-193D6025A351}"/>
              </a:ext>
            </a:extLst>
          </p:cNvPr>
          <p:cNvSpPr txBox="1"/>
          <p:nvPr/>
        </p:nvSpPr>
        <p:spPr>
          <a:xfrm>
            <a:off x="1028498" y="2097547"/>
            <a:ext cx="188318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Físico</a:t>
            </a:r>
          </a:p>
          <a:p>
            <a:endParaRPr lang="es-MX" sz="2500" dirty="0"/>
          </a:p>
          <a:p>
            <a:r>
              <a:rPr lang="es-MX" sz="2500" dirty="0"/>
              <a:t>Deporte</a:t>
            </a:r>
          </a:p>
          <a:p>
            <a:r>
              <a:rPr lang="es-MX" sz="2500" dirty="0"/>
              <a:t>Dormir</a:t>
            </a:r>
          </a:p>
          <a:p>
            <a:r>
              <a:rPr lang="es-MX" sz="2500" dirty="0"/>
              <a:t>Nutrición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A5519A4-C8A7-051C-9270-3EF10F18C899}"/>
              </a:ext>
            </a:extLst>
          </p:cNvPr>
          <p:cNvSpPr txBox="1"/>
          <p:nvPr/>
        </p:nvSpPr>
        <p:spPr>
          <a:xfrm>
            <a:off x="3865663" y="2065931"/>
            <a:ext cx="18831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Emocional</a:t>
            </a:r>
          </a:p>
          <a:p>
            <a:endParaRPr lang="es-MX" sz="2500" dirty="0"/>
          </a:p>
          <a:p>
            <a:r>
              <a:rPr lang="es-MX" sz="2000" dirty="0"/>
              <a:t>Gestión de Miedo, Sorpresa, Aversión, Ira, Alegría, Tristeza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DF98434-ED90-FA90-0842-FB431648807D}"/>
              </a:ext>
            </a:extLst>
          </p:cNvPr>
          <p:cNvSpPr txBox="1"/>
          <p:nvPr/>
        </p:nvSpPr>
        <p:spPr>
          <a:xfrm>
            <a:off x="6474607" y="2065931"/>
            <a:ext cx="188318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Mental</a:t>
            </a:r>
          </a:p>
          <a:p>
            <a:endParaRPr lang="es-MX" sz="2500" dirty="0"/>
          </a:p>
          <a:p>
            <a:r>
              <a:rPr lang="es-MX" sz="2500" dirty="0"/>
              <a:t>Meditación</a:t>
            </a:r>
          </a:p>
          <a:p>
            <a:r>
              <a:rPr lang="es-MX" sz="2500" dirty="0"/>
              <a:t>Reflexión</a:t>
            </a:r>
          </a:p>
          <a:p>
            <a:r>
              <a:rPr lang="es-MX" sz="2500" dirty="0"/>
              <a:t>Perspectiva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B79172A-DE5D-1546-55DA-F2CABD371E54}"/>
              </a:ext>
            </a:extLst>
          </p:cNvPr>
          <p:cNvSpPr txBox="1"/>
          <p:nvPr/>
        </p:nvSpPr>
        <p:spPr>
          <a:xfrm>
            <a:off x="9194216" y="2097547"/>
            <a:ext cx="188318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Espiritual</a:t>
            </a:r>
          </a:p>
          <a:p>
            <a:endParaRPr lang="es-MX" sz="2500" dirty="0"/>
          </a:p>
          <a:p>
            <a:r>
              <a:rPr lang="es-MX" sz="2500" dirty="0"/>
              <a:t>Propósito</a:t>
            </a:r>
          </a:p>
          <a:p>
            <a:r>
              <a:rPr lang="es-MX" sz="2500" dirty="0"/>
              <a:t>Renovación</a:t>
            </a:r>
          </a:p>
          <a:p>
            <a:r>
              <a:rPr lang="es-MX" sz="2500" dirty="0"/>
              <a:t>Conexión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1F94D0C-293F-5163-D227-CC375CBEB0F7}"/>
              </a:ext>
            </a:extLst>
          </p:cNvPr>
          <p:cNvSpPr txBox="1"/>
          <p:nvPr/>
        </p:nvSpPr>
        <p:spPr>
          <a:xfrm>
            <a:off x="7950815" y="6290542"/>
            <a:ext cx="42411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Presencia y poder de Enric </a:t>
            </a:r>
            <a:r>
              <a:rPr lang="es-MX" sz="1500" dirty="0" err="1"/>
              <a:t>Llado</a:t>
            </a:r>
            <a:r>
              <a:rPr lang="es-MX" sz="1500" dirty="0"/>
              <a:t> Micheli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62F27E99-00D9-C949-F12D-95D44DCB02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3929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e 9">
            <a:extLst>
              <a:ext uri="{FF2B5EF4-FFF2-40B4-BE49-F238E27FC236}">
                <a16:creationId xmlns:a16="http://schemas.microsoft.com/office/drawing/2014/main" id="{102D98A4-8122-FA63-3823-C74B834BC055}"/>
              </a:ext>
            </a:extLst>
          </p:cNvPr>
          <p:cNvSpPr/>
          <p:nvPr/>
        </p:nvSpPr>
        <p:spPr>
          <a:xfrm>
            <a:off x="-672894" y="2254498"/>
            <a:ext cx="7200000" cy="720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A7989254-D85F-CE34-6359-DB8C96496D55}"/>
              </a:ext>
            </a:extLst>
          </p:cNvPr>
          <p:cNvSpPr/>
          <p:nvPr/>
        </p:nvSpPr>
        <p:spPr>
          <a:xfrm>
            <a:off x="-125395" y="2794498"/>
            <a:ext cx="6120000" cy="612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EAEDA538-975C-3D5A-4F71-82C49D6C2B89}"/>
              </a:ext>
            </a:extLst>
          </p:cNvPr>
          <p:cNvSpPr/>
          <p:nvPr/>
        </p:nvSpPr>
        <p:spPr>
          <a:xfrm>
            <a:off x="407106" y="3334498"/>
            <a:ext cx="5040000" cy="504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0FB05AF6-F6A4-8B40-4B01-41079D863787}"/>
              </a:ext>
            </a:extLst>
          </p:cNvPr>
          <p:cNvSpPr/>
          <p:nvPr/>
        </p:nvSpPr>
        <p:spPr>
          <a:xfrm>
            <a:off x="954605" y="3855701"/>
            <a:ext cx="3960000" cy="396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7FA1CB0E-A04B-F8EC-1373-E6D16E80642D}"/>
              </a:ext>
            </a:extLst>
          </p:cNvPr>
          <p:cNvSpPr/>
          <p:nvPr/>
        </p:nvSpPr>
        <p:spPr>
          <a:xfrm>
            <a:off x="1494605" y="4414498"/>
            <a:ext cx="2880000" cy="288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50D2193B-04A9-D398-5825-CB236CFACB2F}"/>
              </a:ext>
            </a:extLst>
          </p:cNvPr>
          <p:cNvSpPr/>
          <p:nvPr/>
        </p:nvSpPr>
        <p:spPr>
          <a:xfrm>
            <a:off x="2034605" y="4968743"/>
            <a:ext cx="1800000" cy="180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9046C0BC-2239-3702-FBF3-2ED4ACA8AE36}"/>
              </a:ext>
            </a:extLst>
          </p:cNvPr>
          <p:cNvSpPr/>
          <p:nvPr/>
        </p:nvSpPr>
        <p:spPr>
          <a:xfrm>
            <a:off x="-1189220" y="1638432"/>
            <a:ext cx="8280000" cy="82800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0C700A6-25E1-D595-01FC-A919F913F791}"/>
              </a:ext>
            </a:extLst>
          </p:cNvPr>
          <p:cNvSpPr txBox="1"/>
          <p:nvPr/>
        </p:nvSpPr>
        <p:spPr>
          <a:xfrm>
            <a:off x="2653654" y="5597174"/>
            <a:ext cx="5638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Yo</a:t>
            </a:r>
            <a:endParaRPr lang="es-MX" sz="25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35C9571-DC89-0F8B-8CE4-1CDFAE25B440}"/>
              </a:ext>
            </a:extLst>
          </p:cNvPr>
          <p:cNvSpPr txBox="1"/>
          <p:nvPr/>
        </p:nvSpPr>
        <p:spPr>
          <a:xfrm>
            <a:off x="2668846" y="4461010"/>
            <a:ext cx="5638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5</a:t>
            </a:r>
            <a:endParaRPr lang="es-MX" sz="25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B4706D6-968F-DA77-6F85-35D1BD049D0C}"/>
              </a:ext>
            </a:extLst>
          </p:cNvPr>
          <p:cNvSpPr txBox="1"/>
          <p:nvPr/>
        </p:nvSpPr>
        <p:spPr>
          <a:xfrm>
            <a:off x="2668846" y="3905971"/>
            <a:ext cx="5638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15</a:t>
            </a:r>
            <a:endParaRPr lang="es-MX" sz="25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DE02991-1FED-306C-06E9-C1C1D00DC17D}"/>
              </a:ext>
            </a:extLst>
          </p:cNvPr>
          <p:cNvSpPr txBox="1"/>
          <p:nvPr/>
        </p:nvSpPr>
        <p:spPr>
          <a:xfrm>
            <a:off x="2645172" y="3367688"/>
            <a:ext cx="5638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50</a:t>
            </a:r>
            <a:endParaRPr lang="es-MX" sz="25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7797208-61DB-BBF5-B602-72F02F5CF562}"/>
              </a:ext>
            </a:extLst>
          </p:cNvPr>
          <p:cNvSpPr txBox="1"/>
          <p:nvPr/>
        </p:nvSpPr>
        <p:spPr>
          <a:xfrm>
            <a:off x="2601962" y="2799741"/>
            <a:ext cx="6976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150</a:t>
            </a:r>
            <a:endParaRPr lang="es-MX" sz="25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5D463BF-AF63-45E4-400D-87DB11640685}"/>
              </a:ext>
            </a:extLst>
          </p:cNvPr>
          <p:cNvSpPr txBox="1"/>
          <p:nvPr/>
        </p:nvSpPr>
        <p:spPr>
          <a:xfrm>
            <a:off x="2585787" y="2293836"/>
            <a:ext cx="6976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500</a:t>
            </a:r>
            <a:endParaRPr lang="es-MX" sz="25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EEB7704-629D-058D-7087-9C2CB49C4B6F}"/>
              </a:ext>
            </a:extLst>
          </p:cNvPr>
          <p:cNvSpPr txBox="1"/>
          <p:nvPr/>
        </p:nvSpPr>
        <p:spPr>
          <a:xfrm>
            <a:off x="2472837" y="1725889"/>
            <a:ext cx="8907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1500</a:t>
            </a:r>
            <a:endParaRPr lang="es-MX" sz="2500" dirty="0"/>
          </a:p>
        </p:txBody>
      </p:sp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F2BE6344-D99B-94CB-BA8F-3149AFA87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7A68E12D-10BF-47B4-D597-E7014CD3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sp>
        <p:nvSpPr>
          <p:cNvPr id="8" name="Oval 55">
            <a:extLst>
              <a:ext uri="{FF2B5EF4-FFF2-40B4-BE49-F238E27FC236}">
                <a16:creationId xmlns:a16="http://schemas.microsoft.com/office/drawing/2014/main" id="{3EA6E3F7-8011-FB06-B4A6-D2C3DA5FCA8A}"/>
              </a:ext>
            </a:extLst>
          </p:cNvPr>
          <p:cNvSpPr/>
          <p:nvPr/>
        </p:nvSpPr>
        <p:spPr>
          <a:xfrm>
            <a:off x="5453660" y="4905977"/>
            <a:ext cx="1262112" cy="1262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63">
            <a:extLst>
              <a:ext uri="{FF2B5EF4-FFF2-40B4-BE49-F238E27FC236}">
                <a16:creationId xmlns:a16="http://schemas.microsoft.com/office/drawing/2014/main" id="{BC58F947-1CE1-114D-85C3-C7B846145715}"/>
              </a:ext>
            </a:extLst>
          </p:cNvPr>
          <p:cNvSpPr txBox="1"/>
          <p:nvPr/>
        </p:nvSpPr>
        <p:spPr>
          <a:xfrm>
            <a:off x="5732160" y="5179394"/>
            <a:ext cx="705113" cy="804113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IN" sz="5000" b="1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A4E15B5-2988-660D-BEA4-5034FF727002}"/>
              </a:ext>
            </a:extLst>
          </p:cNvPr>
          <p:cNvSpPr txBox="1"/>
          <p:nvPr/>
        </p:nvSpPr>
        <p:spPr>
          <a:xfrm>
            <a:off x="7401762" y="3613316"/>
            <a:ext cx="24323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Confianza media</a:t>
            </a:r>
          </a:p>
          <a:p>
            <a:r>
              <a:rPr lang="es-MX" sz="2500" dirty="0"/>
              <a:t>Amistades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1C0458C-82DB-B024-8CC7-6336780A0B36}"/>
              </a:ext>
            </a:extLst>
          </p:cNvPr>
          <p:cNvSpPr txBox="1"/>
          <p:nvPr/>
        </p:nvSpPr>
        <p:spPr>
          <a:xfrm>
            <a:off x="6915604" y="2791371"/>
            <a:ext cx="22078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Poca confianza</a:t>
            </a:r>
          </a:p>
          <a:p>
            <a:r>
              <a:rPr lang="es-MX" sz="2500" dirty="0"/>
              <a:t>Compañeros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56852AB-EED7-2079-CF77-D9478DAE5E19}"/>
              </a:ext>
            </a:extLst>
          </p:cNvPr>
          <p:cNvSpPr txBox="1"/>
          <p:nvPr/>
        </p:nvSpPr>
        <p:spPr>
          <a:xfrm>
            <a:off x="7727610" y="4475090"/>
            <a:ext cx="18831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De intimidad</a:t>
            </a:r>
          </a:p>
          <a:p>
            <a:r>
              <a:rPr lang="es-MX" sz="2500" dirty="0"/>
              <a:t>Confidentes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90A7186-20F6-8A9B-DB26-E972E7D7D6FA}"/>
              </a:ext>
            </a:extLst>
          </p:cNvPr>
          <p:cNvSpPr txBox="1"/>
          <p:nvPr/>
        </p:nvSpPr>
        <p:spPr>
          <a:xfrm>
            <a:off x="6553063" y="2009038"/>
            <a:ext cx="28104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Muy poca confianza</a:t>
            </a:r>
          </a:p>
          <a:p>
            <a:r>
              <a:rPr lang="es-MX" sz="2500" dirty="0"/>
              <a:t>Conocidos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376CF6F-D9D8-3A7C-0FE8-601FE381918A}"/>
              </a:ext>
            </a:extLst>
          </p:cNvPr>
          <p:cNvSpPr txBox="1"/>
          <p:nvPr/>
        </p:nvSpPr>
        <p:spPr>
          <a:xfrm>
            <a:off x="5532806" y="1292429"/>
            <a:ext cx="20256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Desconfianza</a:t>
            </a:r>
          </a:p>
          <a:p>
            <a:r>
              <a:rPr lang="es-MX" sz="2500" dirty="0"/>
              <a:t>Desconocidos</a:t>
            </a: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23DEBF66-615C-BEBD-4133-8135EF7F01A7}"/>
              </a:ext>
            </a:extLst>
          </p:cNvPr>
          <p:cNvCxnSpPr>
            <a:stCxn id="22" idx="3"/>
            <a:endCxn id="13" idx="1"/>
          </p:cNvCxnSpPr>
          <p:nvPr/>
        </p:nvCxnSpPr>
        <p:spPr>
          <a:xfrm>
            <a:off x="3232714" y="4699537"/>
            <a:ext cx="4494896" cy="20644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AB2698C2-E190-CA58-C421-10BFD99C515D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 flipV="1">
            <a:off x="3232714" y="4044203"/>
            <a:ext cx="4169048" cy="100295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EB0FC0CF-B1A4-2EE2-F4DD-5B329F3F7D29}"/>
              </a:ext>
            </a:extLst>
          </p:cNvPr>
          <p:cNvCxnSpPr>
            <a:cxnSpLocks/>
            <a:stCxn id="24" idx="3"/>
            <a:endCxn id="12" idx="1"/>
          </p:cNvCxnSpPr>
          <p:nvPr/>
        </p:nvCxnSpPr>
        <p:spPr>
          <a:xfrm flipV="1">
            <a:off x="3209040" y="3222258"/>
            <a:ext cx="3706564" cy="38395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FFBAB78C-3953-F38B-23BB-4560FB073AC3}"/>
              </a:ext>
            </a:extLst>
          </p:cNvPr>
          <p:cNvCxnSpPr>
            <a:cxnSpLocks/>
            <a:stCxn id="25" idx="3"/>
            <a:endCxn id="14" idx="1"/>
          </p:cNvCxnSpPr>
          <p:nvPr/>
        </p:nvCxnSpPr>
        <p:spPr>
          <a:xfrm flipV="1">
            <a:off x="3299597" y="2439925"/>
            <a:ext cx="3253466" cy="598343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5C509615-187B-5F83-9B33-605923960067}"/>
              </a:ext>
            </a:extLst>
          </p:cNvPr>
          <p:cNvCxnSpPr>
            <a:cxnSpLocks/>
            <a:stCxn id="26" idx="3"/>
            <a:endCxn id="28" idx="1"/>
          </p:cNvCxnSpPr>
          <p:nvPr/>
        </p:nvCxnSpPr>
        <p:spPr>
          <a:xfrm flipV="1">
            <a:off x="3283422" y="1723316"/>
            <a:ext cx="2249384" cy="80904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adroTexto 54">
            <a:extLst>
              <a:ext uri="{FF2B5EF4-FFF2-40B4-BE49-F238E27FC236}">
                <a16:creationId xmlns:a16="http://schemas.microsoft.com/office/drawing/2014/main" id="{E59771EA-6C12-E05D-E39D-B4AFF654A03D}"/>
              </a:ext>
            </a:extLst>
          </p:cNvPr>
          <p:cNvSpPr txBox="1"/>
          <p:nvPr/>
        </p:nvSpPr>
        <p:spPr>
          <a:xfrm>
            <a:off x="3349905" y="776904"/>
            <a:ext cx="20256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/>
              <a:t>Reconocer</a:t>
            </a:r>
          </a:p>
          <a:p>
            <a:r>
              <a:rPr lang="es-MX" sz="2500" dirty="0"/>
              <a:t>Desconocidos</a:t>
            </a:r>
          </a:p>
        </p:txBody>
      </p: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14CFE46A-5EC3-DC4B-A5E3-B6D4A37F2AB1}"/>
              </a:ext>
            </a:extLst>
          </p:cNvPr>
          <p:cNvCxnSpPr>
            <a:cxnSpLocks/>
            <a:stCxn id="27" idx="0"/>
            <a:endCxn id="55" idx="1"/>
          </p:cNvCxnSpPr>
          <p:nvPr/>
        </p:nvCxnSpPr>
        <p:spPr>
          <a:xfrm flipV="1">
            <a:off x="2918211" y="1207791"/>
            <a:ext cx="431694" cy="51809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BFD3D584-5B40-916F-DBEE-D9842475BDE2}"/>
              </a:ext>
            </a:extLst>
          </p:cNvPr>
          <p:cNvSpPr txBox="1"/>
          <p:nvPr/>
        </p:nvSpPr>
        <p:spPr>
          <a:xfrm>
            <a:off x="7950815" y="6290542"/>
            <a:ext cx="42411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/>
              <a:t>Referencia: La teoría de Dunbar de Christine Ro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75F7CC8A-A9CA-2001-FF78-C37CBAB2B9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062433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Marquesina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67248B11DD43344A9602BFC26216B9F" ma:contentTypeVersion="6" ma:contentTypeDescription="Crear nuevo documento." ma:contentTypeScope="" ma:versionID="feb476b62c65a8681189413730080a55">
  <xsd:schema xmlns:xsd="http://www.w3.org/2001/XMLSchema" xmlns:xs="http://www.w3.org/2001/XMLSchema" xmlns:p="http://schemas.microsoft.com/office/2006/metadata/properties" xmlns:ns1="http://schemas.microsoft.com/sharepoint/v3" xmlns:ns2="a190a9dd-279f-4f8e-902c-c020fe4123b4" targetNamespace="http://schemas.microsoft.com/office/2006/metadata/properties" ma:root="true" ma:fieldsID="4cbccc2df63f418c54a671de705f26d0" ns1:_="" ns2:_="">
    <xsd:import namespace="http://schemas.microsoft.com/sharepoint/v3"/>
    <xsd:import namespace="a190a9dd-279f-4f8e-902c-c020fe4123b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0a9dd-279f-4f8e-902c-c020fe4123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B4828-AFD6-403F-A875-591517F549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EBC616-5A4A-4D63-9A1E-F20C042E30F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E1BB2F7-AA82-4321-B4D5-0BD055C37D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190a9dd-279f-4f8e-902c-c020fe412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2154</TotalTime>
  <Words>441</Words>
  <Application>Microsoft Office PowerPoint</Application>
  <PresentationFormat>Panorámica</PresentationFormat>
  <Paragraphs>135</Paragraphs>
  <Slides>16</Slides>
  <Notes>0</Notes>
  <HiddenSlides>6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Helvetica</vt:lpstr>
      <vt:lpstr>Helvetica LT Std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Douglas Rivera Solano</dc:creator>
  <cp:lastModifiedBy>Jason Acevedo Esquivel</cp:lastModifiedBy>
  <cp:revision>38</cp:revision>
  <dcterms:created xsi:type="dcterms:W3CDTF">2018-07-09T19:45:04Z</dcterms:created>
  <dcterms:modified xsi:type="dcterms:W3CDTF">2022-09-13T02:52:02Z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0x010100A67248B11DD43344A9602BFC26216B9F</vt:lpwstr>
  </property>
</Properties>
</file>