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4"/>
  </p:sldMasterIdLst>
  <p:sldIdLst>
    <p:sldId id="264" r:id="rId5"/>
    <p:sldId id="266" r:id="rId6"/>
    <p:sldId id="276" r:id="rId7"/>
    <p:sldId id="281" r:id="rId8"/>
    <p:sldId id="280" r:id="rId9"/>
    <p:sldId id="282" r:id="rId10"/>
    <p:sldId id="277" r:id="rId11"/>
    <p:sldId id="283" r:id="rId12"/>
    <p:sldId id="285" r:id="rId13"/>
    <p:sldId id="284" r:id="rId14"/>
    <p:sldId id="279" r:id="rId15"/>
    <p:sldId id="278" r:id="rId16"/>
    <p:sldId id="286" r:id="rId17"/>
    <p:sldId id="287" r:id="rId18"/>
    <p:sldId id="288" r:id="rId19"/>
    <p:sldId id="274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26D"/>
    <a:srgbClr val="01133E"/>
    <a:srgbClr val="CFD54B"/>
    <a:srgbClr val="E693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D2DE1CB-C92F-4B49-9EFD-D8B585A43C66}" v="4" dt="2021-03-06T15:55:14.36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9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175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065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19125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orta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Marcador de texto 16">
            <a:extLst>
              <a:ext uri="{FF2B5EF4-FFF2-40B4-BE49-F238E27FC236}">
                <a16:creationId xmlns:a16="http://schemas.microsoft.com/office/drawing/2014/main" id="{786DEE48-09A3-D947-957A-38B15108104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9722" y="2505352"/>
            <a:ext cx="7288697" cy="14007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4000" b="1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419"/>
              <a:t>Titulo de la presentación</a:t>
            </a:r>
          </a:p>
        </p:txBody>
      </p:sp>
      <p:sp>
        <p:nvSpPr>
          <p:cNvPr id="19" name="Marcador de texto 18">
            <a:extLst>
              <a:ext uri="{FF2B5EF4-FFF2-40B4-BE49-F238E27FC236}">
                <a16:creationId xmlns:a16="http://schemas.microsoft.com/office/drawing/2014/main" id="{CF4B01BD-FB45-5A4D-B9A7-E0C07C15571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957670" y="2127595"/>
            <a:ext cx="4730749" cy="308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2000" b="0" i="0">
                <a:solidFill>
                  <a:srgbClr val="CFD54B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419"/>
              <a:t>Tipo de informe</a:t>
            </a:r>
          </a:p>
        </p:txBody>
      </p:sp>
      <p:sp>
        <p:nvSpPr>
          <p:cNvPr id="20" name="Marcador de texto 18">
            <a:extLst>
              <a:ext uri="{FF2B5EF4-FFF2-40B4-BE49-F238E27FC236}">
                <a16:creationId xmlns:a16="http://schemas.microsoft.com/office/drawing/2014/main" id="{0C6084B6-458A-9D47-8062-E5074C62FF0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57670" y="3975652"/>
            <a:ext cx="4730749" cy="308182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r">
              <a:buNone/>
              <a:defRPr sz="1400" b="0" i="0">
                <a:solidFill>
                  <a:srgbClr val="CFD54B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419"/>
              <a:t>Mes año</a:t>
            </a:r>
          </a:p>
        </p:txBody>
      </p:sp>
    </p:spTree>
    <p:extLst>
      <p:ext uri="{BB962C8B-B14F-4D97-AF65-F5344CB8AC3E}">
        <p14:creationId xmlns:p14="http://schemas.microsoft.com/office/powerpoint/2010/main" val="778061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exto con image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1" y="1600270"/>
            <a:ext cx="5575852" cy="4114731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F9179B39-F501-FE47-A96D-2034D9953C0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33117" y="1600200"/>
            <a:ext cx="4620683" cy="4114800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LT Std" panose="020B0504020202020204" pitchFamily="34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5657011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visión de present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Marcador de texto 16">
            <a:extLst>
              <a:ext uri="{FF2B5EF4-FFF2-40B4-BE49-F238E27FC236}">
                <a16:creationId xmlns:a16="http://schemas.microsoft.com/office/drawing/2014/main" id="{CD5B2109-6501-4A45-A8A9-42ADFFEC23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399722" y="2505352"/>
            <a:ext cx="7288697" cy="140072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r">
              <a:buNone/>
              <a:defRPr sz="4000" b="1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419"/>
              <a:t>División de</a:t>
            </a:r>
          </a:p>
          <a:p>
            <a:r>
              <a:rPr lang="es-419"/>
              <a:t>presentación</a:t>
            </a:r>
          </a:p>
        </p:txBody>
      </p:sp>
    </p:spTree>
    <p:extLst>
      <p:ext uri="{BB962C8B-B14F-4D97-AF65-F5344CB8AC3E}">
        <p14:creationId xmlns:p14="http://schemas.microsoft.com/office/powerpoint/2010/main" val="13737383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de presentació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987728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image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3985661"/>
            <a:ext cx="10515600" cy="162994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8" name="Marcador de posición de imagen 7">
            <a:extLst>
              <a:ext uri="{FF2B5EF4-FFF2-40B4-BE49-F238E27FC236}">
                <a16:creationId xmlns:a16="http://schemas.microsoft.com/office/drawing/2014/main" id="{F9179B39-F501-FE47-A96D-2034D9953C0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52465" y="1580323"/>
            <a:ext cx="10501335" cy="2276061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LT Std" panose="020B0504020202020204" pitchFamily="34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411117915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23653" y="1669775"/>
            <a:ext cx="4330148" cy="42042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E1034C30-C1D3-6044-978C-1A5A1DAEEC92}"/>
              </a:ext>
            </a:extLst>
          </p:cNvPr>
          <p:cNvSpPr/>
          <p:nvPr userDrawn="1"/>
        </p:nvSpPr>
        <p:spPr>
          <a:xfrm>
            <a:off x="-569844" y="1470991"/>
            <a:ext cx="5936975" cy="4502426"/>
          </a:xfrm>
          <a:prstGeom prst="rect">
            <a:avLst/>
          </a:prstGeom>
          <a:solidFill>
            <a:srgbClr val="0113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/>
          </a:p>
        </p:txBody>
      </p:sp>
      <p:sp>
        <p:nvSpPr>
          <p:cNvPr id="5" name="Marcador de posición de imagen 4">
            <a:extLst>
              <a:ext uri="{FF2B5EF4-FFF2-40B4-BE49-F238E27FC236}">
                <a16:creationId xmlns:a16="http://schemas.microsoft.com/office/drawing/2014/main" id="{08B7E6C2-334C-6946-AFBF-41245E5FD78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2518" y="1392238"/>
            <a:ext cx="5778500" cy="4710112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043371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Imagen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lipse 2">
            <a:extLst>
              <a:ext uri="{FF2B5EF4-FFF2-40B4-BE49-F238E27FC236}">
                <a16:creationId xmlns:a16="http://schemas.microsoft.com/office/drawing/2014/main" id="{0D638806-83EB-6A4D-B382-2C7F4499FC64}"/>
              </a:ext>
            </a:extLst>
          </p:cNvPr>
          <p:cNvSpPr/>
          <p:nvPr userDrawn="1"/>
        </p:nvSpPr>
        <p:spPr>
          <a:xfrm>
            <a:off x="901149" y="974035"/>
            <a:ext cx="6149009" cy="4611757"/>
          </a:xfrm>
          <a:prstGeom prst="ellipse">
            <a:avLst/>
          </a:prstGeom>
          <a:solidFill>
            <a:srgbClr val="E6934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419" sz="1800"/>
          </a:p>
        </p:txBody>
      </p:sp>
      <p:sp>
        <p:nvSpPr>
          <p:cNvPr id="9" name="Marcador de texto 5">
            <a:extLst>
              <a:ext uri="{FF2B5EF4-FFF2-40B4-BE49-F238E27FC236}">
                <a16:creationId xmlns:a16="http://schemas.microsoft.com/office/drawing/2014/main" id="{F28F3E05-1C6E-3443-9602-F91E1DE58D8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368209" y="1272209"/>
            <a:ext cx="4330148" cy="4204252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9511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gráfic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512435"/>
            <a:ext cx="10515600" cy="162994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C9002DDE-F042-374E-AD83-5C46A52021AD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1411289"/>
            <a:ext cx="10515600" cy="2981325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LT Std" panose="020B0504020202020204" pitchFamily="34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4618929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5073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gráfic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403104"/>
            <a:ext cx="4807227" cy="18386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</a:t>
            </a:r>
          </a:p>
        </p:txBody>
      </p:sp>
      <p:sp>
        <p:nvSpPr>
          <p:cNvPr id="5" name="Marcador de texto 5">
            <a:extLst>
              <a:ext uri="{FF2B5EF4-FFF2-40B4-BE49-F238E27FC236}">
                <a16:creationId xmlns:a16="http://schemas.microsoft.com/office/drawing/2014/main" id="{D3158455-F71F-D540-9E6A-09A0A00BE5F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46573" y="4403104"/>
            <a:ext cx="4807227" cy="18386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</a:t>
            </a:r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ABCC8796-5CFA-6E4A-B27C-3FC9629A73D1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38201" y="1450976"/>
            <a:ext cx="4806951" cy="2792413"/>
          </a:xfrm>
          <a:prstGeom prst="rect">
            <a:avLst/>
          </a:prstGeom>
        </p:spPr>
        <p:txBody>
          <a:bodyPr/>
          <a:lstStyle/>
          <a:p>
            <a:endParaRPr lang="es-419"/>
          </a:p>
        </p:txBody>
      </p:sp>
      <p:sp>
        <p:nvSpPr>
          <p:cNvPr id="9" name="Marcador de gráfico 8">
            <a:extLst>
              <a:ext uri="{FF2B5EF4-FFF2-40B4-BE49-F238E27FC236}">
                <a16:creationId xmlns:a16="http://schemas.microsoft.com/office/drawing/2014/main" id="{19EF12C8-6170-FF45-92B1-2447C86E3ED5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6546851" y="1427164"/>
            <a:ext cx="4806949" cy="2827337"/>
          </a:xfrm>
          <a:prstGeom prst="rect">
            <a:avLst/>
          </a:prstGeom>
        </p:spPr>
        <p:txBody>
          <a:bodyPr/>
          <a:lstStyle/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165900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o con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2220B97-942B-4444-BCA8-6B53BC0F32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rgbClr val="05226D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6" name="Marcador de texto 5">
            <a:extLst>
              <a:ext uri="{FF2B5EF4-FFF2-40B4-BE49-F238E27FC236}">
                <a16:creationId xmlns:a16="http://schemas.microsoft.com/office/drawing/2014/main" id="{75DF0B73-738F-8447-9D23-45DF9F0042E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436703"/>
            <a:ext cx="10515600" cy="576470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</a:t>
            </a:r>
          </a:p>
        </p:txBody>
      </p:sp>
      <p:sp>
        <p:nvSpPr>
          <p:cNvPr id="8" name="Marcador de medios 7">
            <a:extLst>
              <a:ext uri="{FF2B5EF4-FFF2-40B4-BE49-F238E27FC236}">
                <a16:creationId xmlns:a16="http://schemas.microsoft.com/office/drawing/2014/main" id="{0F2BCF93-798F-6546-A58F-C78E242F7753}"/>
              </a:ext>
            </a:extLst>
          </p:cNvPr>
          <p:cNvSpPr>
            <a:spLocks noGrp="1"/>
          </p:cNvSpPr>
          <p:nvPr>
            <p:ph type="media" sz="quarter" idx="11"/>
          </p:nvPr>
        </p:nvSpPr>
        <p:spPr>
          <a:xfrm>
            <a:off x="838200" y="1371601"/>
            <a:ext cx="10515600" cy="3916363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Helvetica LT Std" panose="020B0504020202020204" pitchFamily="34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32603264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azul con grá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5C2AE0A0-3440-F14A-974F-D5EB1F30D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7" name="Marcador de texto 5">
            <a:extLst>
              <a:ext uri="{FF2B5EF4-FFF2-40B4-BE49-F238E27FC236}">
                <a16:creationId xmlns:a16="http://schemas.microsoft.com/office/drawing/2014/main" id="{2C513335-3321-3C42-A9D3-133B5F0B7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472678"/>
            <a:ext cx="10515600" cy="162994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4" name="Marcador de gráfico 3">
            <a:extLst>
              <a:ext uri="{FF2B5EF4-FFF2-40B4-BE49-F238E27FC236}">
                <a16:creationId xmlns:a16="http://schemas.microsoft.com/office/drawing/2014/main" id="{5C158628-931C-1F47-A4DB-F456EFB95491}"/>
              </a:ext>
            </a:extLst>
          </p:cNvPr>
          <p:cNvSpPr>
            <a:spLocks noGrp="1"/>
          </p:cNvSpPr>
          <p:nvPr>
            <p:ph type="chart" sz="quarter" idx="11"/>
          </p:nvPr>
        </p:nvSpPr>
        <p:spPr>
          <a:xfrm>
            <a:off x="838200" y="1381126"/>
            <a:ext cx="10515600" cy="2932113"/>
          </a:xfrm>
          <a:prstGeom prst="rect">
            <a:avLst/>
          </a:prstGeom>
        </p:spPr>
        <p:txBody>
          <a:bodyPr/>
          <a:lstStyle>
            <a:lvl1pPr>
              <a:defRPr b="0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859328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ndo azul con im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id="{5C2AE0A0-3440-F14A-974F-D5EB1F30D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87726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 b="1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s-419"/>
          </a:p>
        </p:txBody>
      </p:sp>
      <p:sp>
        <p:nvSpPr>
          <p:cNvPr id="7" name="Marcador de texto 5">
            <a:extLst>
              <a:ext uri="{FF2B5EF4-FFF2-40B4-BE49-F238E27FC236}">
                <a16:creationId xmlns:a16="http://schemas.microsoft.com/office/drawing/2014/main" id="{2C513335-3321-3C42-A9D3-133B5F0B7DB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4472678"/>
            <a:ext cx="10515600" cy="1629948"/>
          </a:xfrm>
          <a:prstGeom prst="rect">
            <a:avLst/>
          </a:prstGeom>
        </p:spPr>
        <p:txBody>
          <a:bodyPr>
            <a:noAutofit/>
          </a:bodyPr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0" i="0">
                <a:solidFill>
                  <a:schemeClr val="bg1"/>
                </a:solidFill>
                <a:latin typeface="Helvetica LT Std" panose="020B0504020202020204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err="1"/>
              <a:t>Lorem</a:t>
            </a:r>
            <a:r>
              <a:rPr lang="es-ES"/>
              <a:t> </a:t>
            </a:r>
            <a:r>
              <a:rPr lang="es-ES" err="1"/>
              <a:t>ipsum</a:t>
            </a:r>
            <a:r>
              <a:rPr lang="es-ES"/>
              <a:t> dolor </a:t>
            </a:r>
            <a:r>
              <a:rPr lang="es-ES" err="1"/>
              <a:t>sit</a:t>
            </a:r>
            <a:r>
              <a:rPr lang="es-ES"/>
              <a:t> </a:t>
            </a:r>
            <a:r>
              <a:rPr lang="es-ES" err="1"/>
              <a:t>amet</a:t>
            </a:r>
            <a:r>
              <a:rPr lang="es-ES"/>
              <a:t>, </a:t>
            </a:r>
            <a:r>
              <a:rPr lang="es-ES" err="1"/>
              <a:t>consectetuer</a:t>
            </a:r>
            <a:r>
              <a:rPr lang="es-ES"/>
              <a:t> </a:t>
            </a:r>
            <a:r>
              <a:rPr lang="es-ES" err="1"/>
              <a:t>adipiscing</a:t>
            </a:r>
            <a:r>
              <a:rPr lang="es-ES"/>
              <a:t> </a:t>
            </a:r>
            <a:r>
              <a:rPr lang="es-ES" err="1"/>
              <a:t>elit</a:t>
            </a:r>
            <a:r>
              <a:rPr lang="es-ES"/>
              <a:t>, sed </a:t>
            </a:r>
            <a:r>
              <a:rPr lang="es-ES" err="1"/>
              <a:t>diam</a:t>
            </a:r>
            <a:r>
              <a:rPr lang="es-ES"/>
              <a:t> </a:t>
            </a:r>
            <a:r>
              <a:rPr lang="es-ES" err="1"/>
              <a:t>nonummy</a:t>
            </a:r>
            <a:r>
              <a:rPr lang="es-ES"/>
              <a:t> </a:t>
            </a:r>
            <a:r>
              <a:rPr lang="es-ES" err="1"/>
              <a:t>nibh</a:t>
            </a:r>
            <a:r>
              <a:rPr lang="es-ES"/>
              <a:t> </a:t>
            </a:r>
            <a:r>
              <a:rPr lang="es-ES" err="1"/>
              <a:t>euismod</a:t>
            </a:r>
            <a:r>
              <a:rPr lang="es-ES"/>
              <a:t> </a:t>
            </a:r>
            <a:r>
              <a:rPr lang="es-ES" err="1"/>
              <a:t>tincidunt</a:t>
            </a:r>
            <a:r>
              <a:rPr lang="es-ES"/>
              <a:t> ut </a:t>
            </a:r>
            <a:r>
              <a:rPr lang="es-ES" err="1"/>
              <a:t>laoreet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magna </a:t>
            </a:r>
            <a:r>
              <a:rPr lang="es-ES" err="1"/>
              <a:t>aliquam</a:t>
            </a:r>
            <a:r>
              <a:rPr lang="es-ES"/>
              <a:t> </a:t>
            </a:r>
            <a:r>
              <a:rPr lang="es-ES" err="1"/>
              <a:t>erat</a:t>
            </a:r>
            <a:r>
              <a:rPr lang="es-ES"/>
              <a:t> </a:t>
            </a:r>
            <a:r>
              <a:rPr lang="es-ES" err="1"/>
              <a:t>volutpat</a:t>
            </a:r>
            <a:r>
              <a:rPr lang="es-ES"/>
              <a:t>. Ut </a:t>
            </a:r>
            <a:r>
              <a:rPr lang="es-ES" err="1"/>
              <a:t>wisi</a:t>
            </a:r>
            <a:r>
              <a:rPr lang="es-ES"/>
              <a:t> </a:t>
            </a:r>
            <a:r>
              <a:rPr lang="es-ES" err="1"/>
              <a:t>enim</a:t>
            </a:r>
            <a:r>
              <a:rPr lang="es-ES"/>
              <a:t> ad </a:t>
            </a:r>
            <a:r>
              <a:rPr lang="es-ES" err="1"/>
              <a:t>minim</a:t>
            </a:r>
            <a:r>
              <a:rPr lang="es-ES"/>
              <a:t> </a:t>
            </a:r>
            <a:r>
              <a:rPr lang="es-ES" err="1"/>
              <a:t>veniam</a:t>
            </a:r>
            <a:r>
              <a:rPr lang="es-ES"/>
              <a:t>, </a:t>
            </a:r>
            <a:r>
              <a:rPr lang="es-ES" err="1"/>
              <a:t>quis</a:t>
            </a:r>
            <a:r>
              <a:rPr lang="es-ES"/>
              <a:t> </a:t>
            </a:r>
            <a:r>
              <a:rPr lang="es-ES" err="1"/>
              <a:t>nostrud</a:t>
            </a:r>
            <a:r>
              <a:rPr lang="es-ES"/>
              <a:t> </a:t>
            </a:r>
            <a:r>
              <a:rPr lang="es-ES" err="1"/>
              <a:t>exerci</a:t>
            </a:r>
            <a:r>
              <a:rPr lang="es-ES"/>
              <a:t> </a:t>
            </a:r>
            <a:r>
              <a:rPr lang="es-ES" err="1"/>
              <a:t>tation</a:t>
            </a:r>
            <a:r>
              <a:rPr lang="es-ES"/>
              <a:t> </a:t>
            </a:r>
            <a:r>
              <a:rPr lang="es-ES" err="1"/>
              <a:t>ullamcorper</a:t>
            </a:r>
            <a:r>
              <a:rPr lang="es-ES"/>
              <a:t> </a:t>
            </a:r>
            <a:r>
              <a:rPr lang="es-ES" err="1"/>
              <a:t>suscipit</a:t>
            </a:r>
            <a:r>
              <a:rPr lang="es-ES"/>
              <a:t> </a:t>
            </a:r>
            <a:r>
              <a:rPr lang="es-ES" err="1"/>
              <a:t>lobortis</a:t>
            </a:r>
            <a:r>
              <a:rPr lang="es-ES"/>
              <a:t> </a:t>
            </a:r>
            <a:r>
              <a:rPr lang="es-ES" err="1"/>
              <a:t>nisl</a:t>
            </a:r>
            <a:r>
              <a:rPr lang="es-ES"/>
              <a:t> ut </a:t>
            </a:r>
            <a:r>
              <a:rPr lang="es-ES" err="1"/>
              <a:t>aliquip</a:t>
            </a:r>
            <a:r>
              <a:rPr lang="es-ES"/>
              <a:t> ex </a:t>
            </a:r>
            <a:r>
              <a:rPr lang="es-ES" err="1"/>
              <a:t>ea</a:t>
            </a:r>
            <a:r>
              <a:rPr lang="es-ES"/>
              <a:t> commodo </a:t>
            </a:r>
            <a:r>
              <a:rPr lang="es-ES" err="1"/>
              <a:t>consequat</a:t>
            </a:r>
            <a:r>
              <a:rPr lang="es-ES"/>
              <a:t>.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autem</a:t>
            </a:r>
            <a:r>
              <a:rPr lang="es-ES"/>
              <a:t>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eum</a:t>
            </a:r>
            <a:r>
              <a:rPr lang="es-ES"/>
              <a:t> </a:t>
            </a:r>
            <a:r>
              <a:rPr lang="es-ES" err="1"/>
              <a:t>iriure</a:t>
            </a:r>
            <a:r>
              <a:rPr lang="es-ES"/>
              <a:t> dolor in </a:t>
            </a:r>
            <a:r>
              <a:rPr lang="es-ES" err="1"/>
              <a:t>hendrerit</a:t>
            </a:r>
            <a:r>
              <a:rPr lang="es-ES"/>
              <a:t> in </a:t>
            </a:r>
            <a:r>
              <a:rPr lang="es-ES" err="1"/>
              <a:t>vulputate</a:t>
            </a:r>
            <a:r>
              <a:rPr lang="es-ES"/>
              <a:t> </a:t>
            </a:r>
            <a:r>
              <a:rPr lang="es-ES" err="1"/>
              <a:t>velit</a:t>
            </a:r>
            <a:r>
              <a:rPr lang="es-ES"/>
              <a:t> </a:t>
            </a:r>
            <a:r>
              <a:rPr lang="es-ES" err="1"/>
              <a:t>esse</a:t>
            </a:r>
            <a:r>
              <a:rPr lang="es-ES"/>
              <a:t> </a:t>
            </a:r>
            <a:r>
              <a:rPr lang="es-ES" err="1"/>
              <a:t>molestie</a:t>
            </a:r>
            <a:r>
              <a:rPr lang="es-ES"/>
              <a:t> </a:t>
            </a:r>
            <a:r>
              <a:rPr lang="es-ES" err="1"/>
              <a:t>consequat</a:t>
            </a:r>
            <a:r>
              <a:rPr lang="es-ES"/>
              <a:t>, </a:t>
            </a:r>
            <a:r>
              <a:rPr lang="es-ES" err="1"/>
              <a:t>vel</a:t>
            </a:r>
            <a:r>
              <a:rPr lang="es-ES"/>
              <a:t> </a:t>
            </a:r>
            <a:r>
              <a:rPr lang="es-ES" err="1"/>
              <a:t>illum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</a:t>
            </a:r>
            <a:r>
              <a:rPr lang="es-ES" err="1"/>
              <a:t>eu</a:t>
            </a:r>
            <a:r>
              <a:rPr lang="es-ES"/>
              <a:t> </a:t>
            </a:r>
            <a:r>
              <a:rPr lang="es-ES" err="1"/>
              <a:t>feugiat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facilisis</a:t>
            </a:r>
            <a:r>
              <a:rPr lang="es-ES"/>
              <a:t> at vero eros et </a:t>
            </a:r>
            <a:r>
              <a:rPr lang="es-ES" err="1"/>
              <a:t>accumsan</a:t>
            </a:r>
            <a:r>
              <a:rPr lang="es-ES"/>
              <a:t> et </a:t>
            </a:r>
            <a:r>
              <a:rPr lang="es-ES" err="1"/>
              <a:t>iusto</a:t>
            </a:r>
            <a:r>
              <a:rPr lang="es-ES"/>
              <a:t> odio </a:t>
            </a:r>
            <a:r>
              <a:rPr lang="es-ES" err="1"/>
              <a:t>dignissim</a:t>
            </a:r>
            <a:r>
              <a:rPr lang="es-ES"/>
              <a:t> </a:t>
            </a:r>
            <a:r>
              <a:rPr lang="es-ES" err="1"/>
              <a:t>qui</a:t>
            </a:r>
            <a:r>
              <a:rPr lang="es-ES"/>
              <a:t> </a:t>
            </a:r>
            <a:r>
              <a:rPr lang="es-ES" err="1"/>
              <a:t>blandit</a:t>
            </a:r>
            <a:r>
              <a:rPr lang="es-ES"/>
              <a:t> </a:t>
            </a:r>
            <a:r>
              <a:rPr lang="es-ES" err="1"/>
              <a:t>praesent</a:t>
            </a:r>
            <a:r>
              <a:rPr lang="es-ES"/>
              <a:t> </a:t>
            </a:r>
            <a:r>
              <a:rPr lang="es-ES" err="1"/>
              <a:t>luptatum</a:t>
            </a:r>
            <a:r>
              <a:rPr lang="es-ES"/>
              <a:t> </a:t>
            </a:r>
            <a:r>
              <a:rPr lang="es-ES" err="1"/>
              <a:t>zzril</a:t>
            </a:r>
            <a:r>
              <a:rPr lang="es-ES"/>
              <a:t> </a:t>
            </a:r>
            <a:r>
              <a:rPr lang="es-ES" err="1"/>
              <a:t>delenit</a:t>
            </a:r>
            <a:r>
              <a:rPr lang="es-ES"/>
              <a:t> </a:t>
            </a:r>
            <a:r>
              <a:rPr lang="es-ES" err="1"/>
              <a:t>augue</a:t>
            </a:r>
            <a:r>
              <a:rPr lang="es-ES"/>
              <a:t> </a:t>
            </a:r>
            <a:r>
              <a:rPr lang="es-ES" err="1"/>
              <a:t>duis</a:t>
            </a:r>
            <a:r>
              <a:rPr lang="es-ES"/>
              <a:t> </a:t>
            </a:r>
            <a:r>
              <a:rPr lang="es-ES" err="1"/>
              <a:t>dolore</a:t>
            </a:r>
            <a:r>
              <a:rPr lang="es-ES"/>
              <a:t> te </a:t>
            </a:r>
            <a:r>
              <a:rPr lang="es-ES" err="1"/>
              <a:t>feugait</a:t>
            </a:r>
            <a:r>
              <a:rPr lang="es-ES"/>
              <a:t> </a:t>
            </a:r>
            <a:r>
              <a:rPr lang="es-ES" err="1"/>
              <a:t>nulla</a:t>
            </a:r>
            <a:r>
              <a:rPr lang="es-ES"/>
              <a:t> </a:t>
            </a:r>
            <a:r>
              <a:rPr lang="es-ES" err="1"/>
              <a:t>facilisi</a:t>
            </a:r>
            <a:r>
              <a:rPr lang="es-ES"/>
              <a:t>.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A549726-4F50-CA42-85E3-B9DF4FCE111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38200" y="1371600"/>
            <a:ext cx="10515600" cy="29416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s-419"/>
          </a:p>
        </p:txBody>
      </p:sp>
    </p:spTree>
    <p:extLst>
      <p:ext uri="{BB962C8B-B14F-4D97-AF65-F5344CB8AC3E}">
        <p14:creationId xmlns:p14="http://schemas.microsoft.com/office/powerpoint/2010/main" val="13591572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er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90877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2238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48854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857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1989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4945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426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1320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9/12/2022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9466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  <p:sldLayoutId id="2147483670" r:id="rId15"/>
    <p:sldLayoutId id="2147483664" r:id="rId16"/>
    <p:sldLayoutId id="2147483667" r:id="rId17"/>
    <p:sldLayoutId id="2147483669" r:id="rId18"/>
    <p:sldLayoutId id="2147483665" r:id="rId19"/>
    <p:sldLayoutId id="2147483666" r:id="rId20"/>
    <p:sldLayoutId id="2147483668" r:id="rId21"/>
    <p:sldLayoutId id="2147483671" r:id="rId22"/>
    <p:sldLayoutId id="2147483672" r:id="rId23"/>
    <p:sldLayoutId id="2147483673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14.xml"/><Relationship Id="rId13" Type="http://schemas.openxmlformats.org/officeDocument/2006/relationships/image" Target="../media/image3.jpeg"/><Relationship Id="rId3" Type="http://schemas.openxmlformats.org/officeDocument/2006/relationships/image" Target="../media/image2.png"/><Relationship Id="rId7" Type="http://schemas.openxmlformats.org/officeDocument/2006/relationships/image" Target="../media/image10.png"/><Relationship Id="rId12" Type="http://schemas.openxmlformats.org/officeDocument/2006/relationships/image" Target="../media/image1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" Target="slide13.xml"/><Relationship Id="rId11" Type="http://schemas.openxmlformats.org/officeDocument/2006/relationships/slide" Target="slide15.xml"/><Relationship Id="rId5" Type="http://schemas.openxmlformats.org/officeDocument/2006/relationships/image" Target="../media/image90.png"/><Relationship Id="rId10" Type="http://schemas.openxmlformats.org/officeDocument/2006/relationships/image" Target="../media/image11.png"/><Relationship Id="rId4" Type="http://schemas.openxmlformats.org/officeDocument/2006/relationships/image" Target="../media/image9.png"/><Relationship Id="rId9" Type="http://schemas.openxmlformats.org/officeDocument/2006/relationships/image" Target="../media/image10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.jpeg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.jpe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3.jpeg"/><Relationship Id="rId3" Type="http://schemas.openxmlformats.org/officeDocument/2006/relationships/image" Target="../media/image2.png"/><Relationship Id="rId7" Type="http://schemas.openxmlformats.org/officeDocument/2006/relationships/image" Target="../media/image7.png"/><Relationship Id="rId12" Type="http://schemas.openxmlformats.org/officeDocument/2006/relationships/image" Target="../media/image8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6" Type="http://schemas.openxmlformats.org/officeDocument/2006/relationships/slide" Target="slide8.xml"/><Relationship Id="rId11" Type="http://schemas.openxmlformats.org/officeDocument/2006/relationships/slide" Target="slide10.xml"/><Relationship Id="rId5" Type="http://schemas.openxmlformats.org/officeDocument/2006/relationships/image" Target="../media/image60.png"/><Relationship Id="rId10" Type="http://schemas.openxmlformats.org/officeDocument/2006/relationships/image" Target="../media/image8.png"/><Relationship Id="rId4" Type="http://schemas.openxmlformats.org/officeDocument/2006/relationships/image" Target="../media/image6.png"/><Relationship Id="rId9" Type="http://schemas.openxmlformats.org/officeDocument/2006/relationships/image" Target="../media/image7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0B2EBAA4-F131-46BD-9802-D503055FC0E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CR" dirty="0">
                <a:solidFill>
                  <a:srgbClr val="05226D"/>
                </a:solidFill>
              </a:rPr>
              <a:t>Planificación y organización 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C35E0F7-8888-41C8-A2A7-542650BFF22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957670" y="3197762"/>
            <a:ext cx="4730749" cy="1704021"/>
          </a:xfrm>
        </p:spPr>
        <p:txBody>
          <a:bodyPr/>
          <a:lstStyle/>
          <a:p>
            <a:r>
              <a:rPr lang="es-MX" dirty="0">
                <a:solidFill>
                  <a:srgbClr val="05226D"/>
                </a:solidFill>
              </a:rPr>
              <a:t>Jason Gabriel Acevedo Esquivel</a:t>
            </a:r>
          </a:p>
          <a:p>
            <a:r>
              <a:rPr lang="es-MX" dirty="0">
                <a:solidFill>
                  <a:srgbClr val="05226D"/>
                </a:solidFill>
              </a:rPr>
              <a:t>ORCID: 0000-0003-0430-0062</a:t>
            </a:r>
          </a:p>
          <a:p>
            <a:r>
              <a:rPr lang="es-MX" dirty="0">
                <a:solidFill>
                  <a:srgbClr val="05226D"/>
                </a:solidFill>
              </a:rPr>
              <a:t>Consultor y Académico en </a:t>
            </a:r>
          </a:p>
          <a:p>
            <a:r>
              <a:rPr lang="es-MX" dirty="0">
                <a:solidFill>
                  <a:srgbClr val="05226D"/>
                </a:solidFill>
              </a:rPr>
              <a:t> Estrategia y Operaciones  </a:t>
            </a:r>
          </a:p>
          <a:p>
            <a:r>
              <a:rPr lang="es-MX" dirty="0">
                <a:solidFill>
                  <a:srgbClr val="05226D"/>
                </a:solidFill>
              </a:rPr>
              <a:t> </a:t>
            </a:r>
            <a:r>
              <a:rPr lang="es-MX" dirty="0" err="1">
                <a:solidFill>
                  <a:srgbClr val="05226D"/>
                </a:solidFill>
              </a:rPr>
              <a:t>Ago</a:t>
            </a:r>
            <a:r>
              <a:rPr lang="es-MX" dirty="0">
                <a:solidFill>
                  <a:srgbClr val="05226D"/>
                </a:solidFill>
              </a:rPr>
              <a:t>, 2022</a:t>
            </a:r>
            <a:endParaRPr lang="es-CR" dirty="0">
              <a:solidFill>
                <a:srgbClr val="05226D"/>
              </a:solidFill>
            </a:endParaRPr>
          </a:p>
        </p:txBody>
      </p:sp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346BFDE-8696-4021-C44D-16D279E06A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5" name="Imagen 4" descr="Icono&#10;&#10;Descripción generada automáticamente">
            <a:extLst>
              <a:ext uri="{FF2B5EF4-FFF2-40B4-BE49-F238E27FC236}">
                <a16:creationId xmlns:a16="http://schemas.microsoft.com/office/drawing/2014/main" id="{416B183A-8524-4568-6003-032F08DBAF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727FA7EB-1645-8173-2C32-147B3288E2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68725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FDCDB84-3E53-E3B0-5618-D9175A20B1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8D90D917-F16B-99D9-EF30-EA7ABD01B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sp>
        <p:nvSpPr>
          <p:cNvPr id="8" name="Oval 57">
            <a:extLst>
              <a:ext uri="{FF2B5EF4-FFF2-40B4-BE49-F238E27FC236}">
                <a16:creationId xmlns:a16="http://schemas.microsoft.com/office/drawing/2014/main" id="{B094940A-DF92-8299-D9CA-6DD36B94739A}"/>
              </a:ext>
            </a:extLst>
          </p:cNvPr>
          <p:cNvSpPr/>
          <p:nvPr/>
        </p:nvSpPr>
        <p:spPr>
          <a:xfrm>
            <a:off x="8463329" y="4905977"/>
            <a:ext cx="1262112" cy="1262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64">
            <a:extLst>
              <a:ext uri="{FF2B5EF4-FFF2-40B4-BE49-F238E27FC236}">
                <a16:creationId xmlns:a16="http://schemas.microsoft.com/office/drawing/2014/main" id="{B598216B-FF2D-CF8A-6941-0D2B98BA3170}"/>
              </a:ext>
            </a:extLst>
          </p:cNvPr>
          <p:cNvSpPr txBox="1"/>
          <p:nvPr/>
        </p:nvSpPr>
        <p:spPr>
          <a:xfrm>
            <a:off x="8741829" y="5179394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DBF6A824-0107-1DDB-39FD-5A766415102E}"/>
              </a:ext>
            </a:extLst>
          </p:cNvPr>
          <p:cNvSpPr/>
          <p:nvPr/>
        </p:nvSpPr>
        <p:spPr>
          <a:xfrm>
            <a:off x="1316929" y="2425165"/>
            <a:ext cx="2880000" cy="28800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27EDC151-924F-117F-9401-E0F059177B49}"/>
              </a:ext>
            </a:extLst>
          </p:cNvPr>
          <p:cNvSpPr/>
          <p:nvPr/>
        </p:nvSpPr>
        <p:spPr>
          <a:xfrm>
            <a:off x="3283565" y="2459747"/>
            <a:ext cx="2880000" cy="28800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C320490F-35D5-DF07-4C30-849D5F0FC70F}"/>
              </a:ext>
            </a:extLst>
          </p:cNvPr>
          <p:cNvSpPr/>
          <p:nvPr/>
        </p:nvSpPr>
        <p:spPr>
          <a:xfrm>
            <a:off x="2291847" y="1294108"/>
            <a:ext cx="2880000" cy="28800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1FF25990-3F8E-321D-51B5-83DE58A54409}"/>
              </a:ext>
            </a:extLst>
          </p:cNvPr>
          <p:cNvSpPr/>
          <p:nvPr/>
        </p:nvSpPr>
        <p:spPr>
          <a:xfrm>
            <a:off x="2374307" y="3465977"/>
            <a:ext cx="2880000" cy="2880000"/>
          </a:xfrm>
          <a:prstGeom prst="ellipse">
            <a:avLst/>
          </a:prstGeom>
          <a:noFill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503B15E-60F0-C94C-4A49-3D184F474E6D}"/>
              </a:ext>
            </a:extLst>
          </p:cNvPr>
          <p:cNvSpPr txBox="1"/>
          <p:nvPr/>
        </p:nvSpPr>
        <p:spPr>
          <a:xfrm>
            <a:off x="2801468" y="1649541"/>
            <a:ext cx="202567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/>
              <a:t>Lo que </a:t>
            </a:r>
            <a:r>
              <a:rPr lang="es-MX" sz="2500" b="1" dirty="0"/>
              <a:t>amas</a:t>
            </a:r>
            <a:endParaRPr lang="es-MX" sz="25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FCEB700-B9BA-555B-CCDB-D77B52CC21C0}"/>
              </a:ext>
            </a:extLst>
          </p:cNvPr>
          <p:cNvSpPr txBox="1"/>
          <p:nvPr/>
        </p:nvSpPr>
        <p:spPr>
          <a:xfrm>
            <a:off x="2901343" y="5250392"/>
            <a:ext cx="20256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/>
              <a:t>Por lo que </a:t>
            </a:r>
            <a:r>
              <a:rPr lang="es-MX" sz="2500" b="1" dirty="0"/>
              <a:t>pagan</a:t>
            </a:r>
            <a:endParaRPr lang="es-MX" sz="25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ACA475D4-86BA-DDD3-B354-F33836FB9F13}"/>
              </a:ext>
            </a:extLst>
          </p:cNvPr>
          <p:cNvSpPr txBox="1"/>
          <p:nvPr/>
        </p:nvSpPr>
        <p:spPr>
          <a:xfrm>
            <a:off x="4927021" y="3404846"/>
            <a:ext cx="24591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/>
              <a:t>Lo que el mundo </a:t>
            </a:r>
            <a:r>
              <a:rPr lang="es-MX" sz="2500" b="1" dirty="0"/>
              <a:t>necesita</a:t>
            </a:r>
            <a:endParaRPr lang="es-MX" sz="25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2BFCD5C-462E-74F3-F0D1-07C5B4FB1F33}"/>
              </a:ext>
            </a:extLst>
          </p:cNvPr>
          <p:cNvSpPr txBox="1"/>
          <p:nvPr/>
        </p:nvSpPr>
        <p:spPr>
          <a:xfrm>
            <a:off x="617536" y="3434278"/>
            <a:ext cx="20256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/>
              <a:t>En lo que </a:t>
            </a:r>
          </a:p>
          <a:p>
            <a:pPr algn="ctr"/>
            <a:r>
              <a:rPr lang="es-MX" sz="2500" b="1" dirty="0"/>
              <a:t>eres bueno</a:t>
            </a:r>
            <a:endParaRPr lang="es-MX" sz="25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B156BA3-155A-C50C-5CD7-276FEF005A43}"/>
              </a:ext>
            </a:extLst>
          </p:cNvPr>
          <p:cNvSpPr txBox="1"/>
          <p:nvPr/>
        </p:nvSpPr>
        <p:spPr>
          <a:xfrm>
            <a:off x="3209401" y="3575433"/>
            <a:ext cx="107537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b="1" dirty="0"/>
              <a:t>IKIGAI</a:t>
            </a:r>
            <a:endParaRPr lang="es-MX" sz="25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B229DAF7-7223-5CB9-CCCB-CB6E5F78CAC9}"/>
              </a:ext>
            </a:extLst>
          </p:cNvPr>
          <p:cNvSpPr txBox="1"/>
          <p:nvPr/>
        </p:nvSpPr>
        <p:spPr>
          <a:xfrm>
            <a:off x="4041460" y="4430495"/>
            <a:ext cx="1075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/>
              <a:t>Vocación</a:t>
            </a:r>
            <a:endParaRPr lang="es-MX" sz="16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165F653-D685-D442-E648-76F29E9AA9D5}"/>
              </a:ext>
            </a:extLst>
          </p:cNvPr>
          <p:cNvSpPr txBox="1"/>
          <p:nvPr/>
        </p:nvSpPr>
        <p:spPr>
          <a:xfrm>
            <a:off x="2446393" y="4425377"/>
            <a:ext cx="1075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/>
              <a:t>Profesión</a:t>
            </a:r>
            <a:endParaRPr lang="es-MX" sz="16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896E108-D8AF-66B5-A024-090CA1C6DE11}"/>
              </a:ext>
            </a:extLst>
          </p:cNvPr>
          <p:cNvSpPr txBox="1"/>
          <p:nvPr/>
        </p:nvSpPr>
        <p:spPr>
          <a:xfrm>
            <a:off x="2446392" y="2734653"/>
            <a:ext cx="1075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/>
              <a:t>Pasión</a:t>
            </a:r>
            <a:endParaRPr lang="es-MX" sz="16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F242B0C7-24DC-4A49-A3CF-66AA77C7133B}"/>
              </a:ext>
            </a:extLst>
          </p:cNvPr>
          <p:cNvSpPr txBox="1"/>
          <p:nvPr/>
        </p:nvSpPr>
        <p:spPr>
          <a:xfrm>
            <a:off x="4024286" y="2693276"/>
            <a:ext cx="107537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b="1" dirty="0"/>
              <a:t>Misión</a:t>
            </a:r>
            <a:endParaRPr lang="es-MX" sz="1600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60DF3D66-E43F-1523-2D25-A056BA1029FE}"/>
              </a:ext>
            </a:extLst>
          </p:cNvPr>
          <p:cNvSpPr txBox="1"/>
          <p:nvPr/>
        </p:nvSpPr>
        <p:spPr>
          <a:xfrm>
            <a:off x="7950815" y="6290542"/>
            <a:ext cx="42411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500" dirty="0"/>
              <a:t>Referencia: Encuentra tu </a:t>
            </a:r>
            <a:r>
              <a:rPr lang="es-MX" sz="1500" dirty="0" err="1"/>
              <a:t>Ikigai</a:t>
            </a:r>
            <a:r>
              <a:rPr lang="es-MX" sz="1500" dirty="0"/>
              <a:t> de Álvaro Merino</a:t>
            </a: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BD952AD0-9CB5-347C-8725-D87CCCD1CE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340779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A9D5BD-4CE8-28BF-3699-FCAA80A04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2575F97F-B469-7B1E-24BA-A84166EB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grpSp>
        <p:nvGrpSpPr>
          <p:cNvPr id="3" name="Group 24">
            <a:extLst>
              <a:ext uri="{FF2B5EF4-FFF2-40B4-BE49-F238E27FC236}">
                <a16:creationId xmlns:a16="http://schemas.microsoft.com/office/drawing/2014/main" id="{37D0F880-A99D-2C01-9A51-8C15FE9AF0B9}"/>
              </a:ext>
            </a:extLst>
          </p:cNvPr>
          <p:cNvGrpSpPr/>
          <p:nvPr/>
        </p:nvGrpSpPr>
        <p:grpSpPr>
          <a:xfrm>
            <a:off x="855406" y="1481376"/>
            <a:ext cx="10031162" cy="4552269"/>
            <a:chOff x="855406" y="1481376"/>
            <a:chExt cx="10031162" cy="4552269"/>
          </a:xfrm>
          <a:gradFill>
            <a:gsLst>
              <a:gs pos="24000">
                <a:schemeClr val="accent1"/>
              </a:gs>
              <a:gs pos="90000">
                <a:schemeClr val="accent2"/>
              </a:gs>
            </a:gsLst>
            <a:lin ang="0" scaled="1"/>
          </a:gradFill>
        </p:grpSpPr>
        <p:sp>
          <p:nvSpPr>
            <p:cNvPr id="4" name="Freeform: Shape 25">
              <a:extLst>
                <a:ext uri="{FF2B5EF4-FFF2-40B4-BE49-F238E27FC236}">
                  <a16:creationId xmlns:a16="http://schemas.microsoft.com/office/drawing/2014/main" id="{93BDCDD1-5589-5075-AA5C-B716AE1F5BC2}"/>
                </a:ext>
              </a:extLst>
            </p:cNvPr>
            <p:cNvSpPr/>
            <p:nvPr/>
          </p:nvSpPr>
          <p:spPr>
            <a:xfrm>
              <a:off x="7662548" y="1481376"/>
              <a:ext cx="3224020" cy="2297120"/>
            </a:xfrm>
            <a:custGeom>
              <a:avLst/>
              <a:gdLst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3224020 w 3224020"/>
                <a:gd name="connsiteY2" fmla="*/ 1031918 h 2297120"/>
                <a:gd name="connsiteX3" fmla="*/ 2298760 w 3224020"/>
                <a:gd name="connsiteY3" fmla="*/ 2297120 h 2297120"/>
                <a:gd name="connsiteX4" fmla="*/ 2205248 w 3224020"/>
                <a:gd name="connsiteY4" fmla="*/ 1668910 h 2297120"/>
                <a:gd name="connsiteX5" fmla="*/ 256156 w 3224020"/>
                <a:gd name="connsiteY5" fmla="*/ 1835123 h 2297120"/>
                <a:gd name="connsiteX6" fmla="*/ 0 w 3224020"/>
                <a:gd name="connsiteY6" fmla="*/ 1871949 h 2297120"/>
                <a:gd name="connsiteX7" fmla="*/ 0 w 3224020"/>
                <a:gd name="connsiteY7" fmla="*/ 863763 h 2297120"/>
                <a:gd name="connsiteX8" fmla="*/ 182657 w 3224020"/>
                <a:gd name="connsiteY8" fmla="*/ 830729 h 2297120"/>
                <a:gd name="connsiteX9" fmla="*/ 2019228 w 3224020"/>
                <a:gd name="connsiteY9" fmla="*/ 616477 h 2297120"/>
                <a:gd name="connsiteX10" fmla="*/ 1912644 w 3224020"/>
                <a:gd name="connsiteY10" fmla="*/ 0 h 2297120"/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3224020 w 3224020"/>
                <a:gd name="connsiteY2" fmla="*/ 1031918 h 2297120"/>
                <a:gd name="connsiteX3" fmla="*/ 2298760 w 3224020"/>
                <a:gd name="connsiteY3" fmla="*/ 2297120 h 2297120"/>
                <a:gd name="connsiteX4" fmla="*/ 2205248 w 3224020"/>
                <a:gd name="connsiteY4" fmla="*/ 1668910 h 2297120"/>
                <a:gd name="connsiteX5" fmla="*/ 256156 w 3224020"/>
                <a:gd name="connsiteY5" fmla="*/ 1835123 h 2297120"/>
                <a:gd name="connsiteX6" fmla="*/ 0 w 3224020"/>
                <a:gd name="connsiteY6" fmla="*/ 1871949 h 2297120"/>
                <a:gd name="connsiteX7" fmla="*/ 0 w 3224020"/>
                <a:gd name="connsiteY7" fmla="*/ 863763 h 2297120"/>
                <a:gd name="connsiteX8" fmla="*/ 182657 w 3224020"/>
                <a:gd name="connsiteY8" fmla="*/ 830729 h 2297120"/>
                <a:gd name="connsiteX9" fmla="*/ 2019228 w 3224020"/>
                <a:gd name="connsiteY9" fmla="*/ 616477 h 2297120"/>
                <a:gd name="connsiteX10" fmla="*/ 1912644 w 3224020"/>
                <a:gd name="connsiteY10" fmla="*/ 0 h 2297120"/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2298760 w 3224020"/>
                <a:gd name="connsiteY2" fmla="*/ 2297120 h 2297120"/>
                <a:gd name="connsiteX3" fmla="*/ 2205248 w 3224020"/>
                <a:gd name="connsiteY3" fmla="*/ 1668910 h 2297120"/>
                <a:gd name="connsiteX4" fmla="*/ 256156 w 3224020"/>
                <a:gd name="connsiteY4" fmla="*/ 1835123 h 2297120"/>
                <a:gd name="connsiteX5" fmla="*/ 0 w 3224020"/>
                <a:gd name="connsiteY5" fmla="*/ 1871949 h 2297120"/>
                <a:gd name="connsiteX6" fmla="*/ 0 w 3224020"/>
                <a:gd name="connsiteY6" fmla="*/ 863763 h 2297120"/>
                <a:gd name="connsiteX7" fmla="*/ 182657 w 3224020"/>
                <a:gd name="connsiteY7" fmla="*/ 830729 h 2297120"/>
                <a:gd name="connsiteX8" fmla="*/ 2019228 w 3224020"/>
                <a:gd name="connsiteY8" fmla="*/ 616477 h 2297120"/>
                <a:gd name="connsiteX9" fmla="*/ 1912644 w 3224020"/>
                <a:gd name="connsiteY9" fmla="*/ 0 h 229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020" h="2297120">
                  <a:moveTo>
                    <a:pt x="1912644" y="0"/>
                  </a:moveTo>
                  <a:lnTo>
                    <a:pt x="3224020" y="981265"/>
                  </a:lnTo>
                  <a:lnTo>
                    <a:pt x="2298760" y="2297120"/>
                  </a:lnTo>
                  <a:lnTo>
                    <a:pt x="2205248" y="1668910"/>
                  </a:lnTo>
                  <a:cubicBezTo>
                    <a:pt x="2205248" y="1668910"/>
                    <a:pt x="1419206" y="1676462"/>
                    <a:pt x="256156" y="1835123"/>
                  </a:cubicBezTo>
                  <a:lnTo>
                    <a:pt x="0" y="1871949"/>
                  </a:lnTo>
                  <a:lnTo>
                    <a:pt x="0" y="863763"/>
                  </a:lnTo>
                  <a:lnTo>
                    <a:pt x="182657" y="830729"/>
                  </a:lnTo>
                  <a:cubicBezTo>
                    <a:pt x="751113" y="737110"/>
                    <a:pt x="1362378" y="663948"/>
                    <a:pt x="2019228" y="616477"/>
                  </a:cubicBezTo>
                  <a:lnTo>
                    <a:pt x="1912644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5" name="Freeform: Shape 26">
              <a:extLst>
                <a:ext uri="{FF2B5EF4-FFF2-40B4-BE49-F238E27FC236}">
                  <a16:creationId xmlns:a16="http://schemas.microsoft.com/office/drawing/2014/main" id="{A393DB5C-96C0-5D19-EEE5-ECDBA85A51F4}"/>
                </a:ext>
              </a:extLst>
            </p:cNvPr>
            <p:cNvSpPr/>
            <p:nvPr/>
          </p:nvSpPr>
          <p:spPr>
            <a:xfrm>
              <a:off x="4366370" y="2358189"/>
              <a:ext cx="3224020" cy="1786746"/>
            </a:xfrm>
            <a:custGeom>
              <a:avLst/>
              <a:gdLst>
                <a:gd name="connsiteX0" fmla="*/ 3224020 w 3224020"/>
                <a:gd name="connsiteY0" fmla="*/ 0 h 1786746"/>
                <a:gd name="connsiteX1" fmla="*/ 3224020 w 3224020"/>
                <a:gd name="connsiteY1" fmla="*/ 1005964 h 1786746"/>
                <a:gd name="connsiteX2" fmla="*/ 2941286 w 3224020"/>
                <a:gd name="connsiteY2" fmla="*/ 1050897 h 1786746"/>
                <a:gd name="connsiteX3" fmla="*/ 95988 w 3224020"/>
                <a:gd name="connsiteY3" fmla="*/ 1752845 h 1786746"/>
                <a:gd name="connsiteX4" fmla="*/ 0 w 3224020"/>
                <a:gd name="connsiteY4" fmla="*/ 1786746 h 1786746"/>
                <a:gd name="connsiteX5" fmla="*/ 0 w 3224020"/>
                <a:gd name="connsiteY5" fmla="*/ 948688 h 1786746"/>
                <a:gd name="connsiteX6" fmla="*/ 163633 w 3224020"/>
                <a:gd name="connsiteY6" fmla="*/ 876882 h 1786746"/>
                <a:gd name="connsiteX7" fmla="*/ 2924546 w 3224020"/>
                <a:gd name="connsiteY7" fmla="*/ 54160 h 1786746"/>
                <a:gd name="connsiteX8" fmla="*/ 3224020 w 3224020"/>
                <a:gd name="connsiteY8" fmla="*/ 0 h 1786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4020" h="1786746">
                  <a:moveTo>
                    <a:pt x="3224020" y="0"/>
                  </a:moveTo>
                  <a:lnTo>
                    <a:pt x="3224020" y="1005964"/>
                  </a:lnTo>
                  <a:lnTo>
                    <a:pt x="2941286" y="1050897"/>
                  </a:lnTo>
                  <a:cubicBezTo>
                    <a:pt x="2089715" y="1192908"/>
                    <a:pt x="1100884" y="1412713"/>
                    <a:pt x="95988" y="1752845"/>
                  </a:cubicBezTo>
                  <a:lnTo>
                    <a:pt x="0" y="1786746"/>
                  </a:lnTo>
                  <a:lnTo>
                    <a:pt x="0" y="948688"/>
                  </a:lnTo>
                  <a:lnTo>
                    <a:pt x="163633" y="876882"/>
                  </a:lnTo>
                  <a:cubicBezTo>
                    <a:pt x="931191" y="555710"/>
                    <a:pt x="1844098" y="267511"/>
                    <a:pt x="2924546" y="54160"/>
                  </a:cubicBezTo>
                  <a:lnTo>
                    <a:pt x="322402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6" name="Freeform: Shape 27">
              <a:extLst>
                <a:ext uri="{FF2B5EF4-FFF2-40B4-BE49-F238E27FC236}">
                  <a16:creationId xmlns:a16="http://schemas.microsoft.com/office/drawing/2014/main" id="{9CC59409-CA58-BABA-4634-95CD3BFA8B4A}"/>
                </a:ext>
              </a:extLst>
            </p:cNvPr>
            <p:cNvSpPr/>
            <p:nvPr/>
          </p:nvSpPr>
          <p:spPr>
            <a:xfrm>
              <a:off x="855406" y="3338541"/>
              <a:ext cx="3438806" cy="2695104"/>
            </a:xfrm>
            <a:custGeom>
              <a:avLst/>
              <a:gdLst>
                <a:gd name="connsiteX0" fmla="*/ 3438806 w 3438806"/>
                <a:gd name="connsiteY0" fmla="*/ 0 h 2695104"/>
                <a:gd name="connsiteX1" fmla="*/ 3438806 w 3438806"/>
                <a:gd name="connsiteY1" fmla="*/ 831879 h 2695104"/>
                <a:gd name="connsiteX2" fmla="*/ 3229600 w 3438806"/>
                <a:gd name="connsiteY2" fmla="*/ 905767 h 2695104"/>
                <a:gd name="connsiteX3" fmla="*/ 0 w 3438806"/>
                <a:gd name="connsiteY3" fmla="*/ 2695104 h 2695104"/>
                <a:gd name="connsiteX4" fmla="*/ 3302829 w 3438806"/>
                <a:gd name="connsiteY4" fmla="*/ 59670 h 2695104"/>
                <a:gd name="connsiteX5" fmla="*/ 3438806 w 3438806"/>
                <a:gd name="connsiteY5" fmla="*/ 0 h 269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38806" h="2695104">
                  <a:moveTo>
                    <a:pt x="3438806" y="0"/>
                  </a:moveTo>
                  <a:lnTo>
                    <a:pt x="3438806" y="831879"/>
                  </a:lnTo>
                  <a:lnTo>
                    <a:pt x="3229600" y="905767"/>
                  </a:lnTo>
                  <a:cubicBezTo>
                    <a:pt x="2096704" y="1323006"/>
                    <a:pt x="962651" y="1899264"/>
                    <a:pt x="0" y="2695104"/>
                  </a:cubicBezTo>
                  <a:cubicBezTo>
                    <a:pt x="0" y="2695104"/>
                    <a:pt x="783797" y="1218171"/>
                    <a:pt x="3302829" y="59670"/>
                  </a:cubicBezTo>
                  <a:lnTo>
                    <a:pt x="343880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</p:grpSp>
      <p:cxnSp>
        <p:nvCxnSpPr>
          <p:cNvPr id="8" name="Straight Connector 100">
            <a:extLst>
              <a:ext uri="{FF2B5EF4-FFF2-40B4-BE49-F238E27FC236}">
                <a16:creationId xmlns:a16="http://schemas.microsoft.com/office/drawing/2014/main" id="{BE71B69E-5727-0A66-8E85-580D9395E0D8}"/>
              </a:ext>
            </a:extLst>
          </p:cNvPr>
          <p:cNvCxnSpPr>
            <a:cxnSpLocks/>
          </p:cNvCxnSpPr>
          <p:nvPr/>
        </p:nvCxnSpPr>
        <p:spPr>
          <a:xfrm>
            <a:off x="3079808" y="4806099"/>
            <a:ext cx="0" cy="438409"/>
          </a:xfrm>
          <a:prstGeom prst="line">
            <a:avLst/>
          </a:prstGeom>
          <a:ln w="19050" cap="rnd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: Shape 42">
            <a:extLst>
              <a:ext uri="{FF2B5EF4-FFF2-40B4-BE49-F238E27FC236}">
                <a16:creationId xmlns:a16="http://schemas.microsoft.com/office/drawing/2014/main" id="{8A8CC4F8-A50D-758D-6EF5-53E93560846F}"/>
              </a:ext>
            </a:extLst>
          </p:cNvPr>
          <p:cNvSpPr/>
          <p:nvPr/>
        </p:nvSpPr>
        <p:spPr>
          <a:xfrm>
            <a:off x="10886568" y="2106010"/>
            <a:ext cx="23942" cy="50653"/>
          </a:xfrm>
          <a:custGeom>
            <a:avLst/>
            <a:gdLst>
              <a:gd name="connsiteX0" fmla="*/ 0 w 23942"/>
              <a:gd name="connsiteY0" fmla="*/ 0 h 50653"/>
              <a:gd name="connsiteX1" fmla="*/ 23942 w 23942"/>
              <a:gd name="connsiteY1" fmla="*/ 17915 h 50653"/>
              <a:gd name="connsiteX2" fmla="*/ 0 w 23942"/>
              <a:gd name="connsiteY2" fmla="*/ 50653 h 50653"/>
              <a:gd name="connsiteX3" fmla="*/ 0 w 23942"/>
              <a:gd name="connsiteY3" fmla="*/ 0 h 50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42" h="50653">
                <a:moveTo>
                  <a:pt x="0" y="0"/>
                </a:moveTo>
                <a:lnTo>
                  <a:pt x="23942" y="17915"/>
                </a:lnTo>
                <a:lnTo>
                  <a:pt x="0" y="5065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sp>
        <p:nvSpPr>
          <p:cNvPr id="11" name="Rectangle 28">
            <a:extLst>
              <a:ext uri="{FF2B5EF4-FFF2-40B4-BE49-F238E27FC236}">
                <a16:creationId xmlns:a16="http://schemas.microsoft.com/office/drawing/2014/main" id="{6DBA6845-C037-FA13-351E-A67C165D6680}"/>
              </a:ext>
            </a:extLst>
          </p:cNvPr>
          <p:cNvSpPr/>
          <p:nvPr/>
        </p:nvSpPr>
        <p:spPr>
          <a:xfrm>
            <a:off x="2782044" y="5373216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</a:t>
            </a:r>
            <a:r>
              <a:rPr lang="en-I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Qué</a:t>
            </a:r>
            <a:r>
              <a:rPr lang="en-I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14" name="Graphic 3" descr="Puzzle with solid fill">
            <a:extLst>
              <a:ext uri="{FF2B5EF4-FFF2-40B4-BE49-F238E27FC236}">
                <a16:creationId xmlns:a16="http://schemas.microsoft.com/office/drawing/2014/main" id="{0E01A656-E1FF-1543-9CC7-6677304B0B20}"/>
              </a:ext>
            </a:extLst>
          </p:cNvPr>
          <p:cNvSpPr/>
          <p:nvPr/>
        </p:nvSpPr>
        <p:spPr>
          <a:xfrm>
            <a:off x="2885684" y="4149080"/>
            <a:ext cx="388249" cy="388249"/>
          </a:xfrm>
          <a:custGeom>
            <a:avLst/>
            <a:gdLst>
              <a:gd name="connsiteX0" fmla="*/ 250906 w 388249"/>
              <a:gd name="connsiteY0" fmla="*/ 294584 h 388249"/>
              <a:gd name="connsiteX1" fmla="*/ 230038 w 388249"/>
              <a:gd name="connsiteY1" fmla="*/ 230523 h 388249"/>
              <a:gd name="connsiteX2" fmla="*/ 233435 w 388249"/>
              <a:gd name="connsiteY2" fmla="*/ 227126 h 388249"/>
              <a:gd name="connsiteX3" fmla="*/ 298467 w 388249"/>
              <a:gd name="connsiteY3" fmla="*/ 247024 h 388249"/>
              <a:gd name="connsiteX4" fmla="*/ 332924 w 388249"/>
              <a:gd name="connsiteY4" fmla="*/ 274686 h 388249"/>
              <a:gd name="connsiteX5" fmla="*/ 388249 w 388249"/>
              <a:gd name="connsiteY5" fmla="*/ 219361 h 388249"/>
              <a:gd name="connsiteX6" fmla="*/ 305746 w 388249"/>
              <a:gd name="connsiteY6" fmla="*/ 136858 h 388249"/>
              <a:gd name="connsiteX7" fmla="*/ 333409 w 388249"/>
              <a:gd name="connsiteY7" fmla="*/ 102401 h 388249"/>
              <a:gd name="connsiteX8" fmla="*/ 353307 w 388249"/>
              <a:gd name="connsiteY8" fmla="*/ 37369 h 388249"/>
              <a:gd name="connsiteX9" fmla="*/ 349910 w 388249"/>
              <a:gd name="connsiteY9" fmla="*/ 33972 h 388249"/>
              <a:gd name="connsiteX10" fmla="*/ 285848 w 388249"/>
              <a:gd name="connsiteY10" fmla="*/ 54840 h 388249"/>
              <a:gd name="connsiteX11" fmla="*/ 251391 w 388249"/>
              <a:gd name="connsiteY11" fmla="*/ 82503 h 388249"/>
              <a:gd name="connsiteX12" fmla="*/ 168888 w 388249"/>
              <a:gd name="connsiteY12" fmla="*/ 0 h 388249"/>
              <a:gd name="connsiteX13" fmla="*/ 113078 w 388249"/>
              <a:gd name="connsiteY13" fmla="*/ 55326 h 388249"/>
              <a:gd name="connsiteX14" fmla="*/ 140740 w 388249"/>
              <a:gd name="connsiteY14" fmla="*/ 89783 h 388249"/>
              <a:gd name="connsiteX15" fmla="*/ 161609 w 388249"/>
              <a:gd name="connsiteY15" fmla="*/ 153844 h 388249"/>
              <a:gd name="connsiteX16" fmla="*/ 158212 w 388249"/>
              <a:gd name="connsiteY16" fmla="*/ 157241 h 388249"/>
              <a:gd name="connsiteX17" fmla="*/ 93180 w 388249"/>
              <a:gd name="connsiteY17" fmla="*/ 137343 h 388249"/>
              <a:gd name="connsiteX18" fmla="*/ 58723 w 388249"/>
              <a:gd name="connsiteY18" fmla="*/ 109680 h 388249"/>
              <a:gd name="connsiteX19" fmla="*/ 0 w 388249"/>
              <a:gd name="connsiteY19" fmla="*/ 168888 h 388249"/>
              <a:gd name="connsiteX20" fmla="*/ 82503 w 388249"/>
              <a:gd name="connsiteY20" fmla="*/ 251391 h 388249"/>
              <a:gd name="connsiteX21" fmla="*/ 54840 w 388249"/>
              <a:gd name="connsiteY21" fmla="*/ 285848 h 388249"/>
              <a:gd name="connsiteX22" fmla="*/ 34942 w 388249"/>
              <a:gd name="connsiteY22" fmla="*/ 350880 h 388249"/>
              <a:gd name="connsiteX23" fmla="*/ 38340 w 388249"/>
              <a:gd name="connsiteY23" fmla="*/ 354277 h 388249"/>
              <a:gd name="connsiteX24" fmla="*/ 102401 w 388249"/>
              <a:gd name="connsiteY24" fmla="*/ 333409 h 388249"/>
              <a:gd name="connsiteX25" fmla="*/ 136858 w 388249"/>
              <a:gd name="connsiteY25" fmla="*/ 305746 h 388249"/>
              <a:gd name="connsiteX26" fmla="*/ 219361 w 388249"/>
              <a:gd name="connsiteY26" fmla="*/ 388249 h 388249"/>
              <a:gd name="connsiteX27" fmla="*/ 278569 w 388249"/>
              <a:gd name="connsiteY27" fmla="*/ 329041 h 388249"/>
              <a:gd name="connsiteX28" fmla="*/ 250906 w 388249"/>
              <a:gd name="connsiteY28" fmla="*/ 294584 h 388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8249" h="388249">
                <a:moveTo>
                  <a:pt x="250906" y="294584"/>
                </a:moveTo>
                <a:cubicBezTo>
                  <a:pt x="218875" y="295555"/>
                  <a:pt x="207228" y="254303"/>
                  <a:pt x="230038" y="230523"/>
                </a:cubicBezTo>
                <a:lnTo>
                  <a:pt x="233435" y="227126"/>
                </a:lnTo>
                <a:cubicBezTo>
                  <a:pt x="257215" y="204316"/>
                  <a:pt x="299437" y="214993"/>
                  <a:pt x="298467" y="247024"/>
                </a:cubicBezTo>
                <a:cubicBezTo>
                  <a:pt x="297981" y="265465"/>
                  <a:pt x="319820" y="287790"/>
                  <a:pt x="332924" y="274686"/>
                </a:cubicBezTo>
                <a:lnTo>
                  <a:pt x="388249" y="219361"/>
                </a:lnTo>
                <a:lnTo>
                  <a:pt x="305746" y="136858"/>
                </a:lnTo>
                <a:cubicBezTo>
                  <a:pt x="292643" y="123754"/>
                  <a:pt x="314967" y="101915"/>
                  <a:pt x="333409" y="102401"/>
                </a:cubicBezTo>
                <a:cubicBezTo>
                  <a:pt x="365440" y="103371"/>
                  <a:pt x="376116" y="61149"/>
                  <a:pt x="353307" y="37369"/>
                </a:cubicBezTo>
                <a:lnTo>
                  <a:pt x="349910" y="33972"/>
                </a:lnTo>
                <a:cubicBezTo>
                  <a:pt x="326129" y="11162"/>
                  <a:pt x="284878" y="22810"/>
                  <a:pt x="285848" y="54840"/>
                </a:cubicBezTo>
                <a:cubicBezTo>
                  <a:pt x="286334" y="73282"/>
                  <a:pt x="264495" y="95606"/>
                  <a:pt x="251391" y="82503"/>
                </a:cubicBezTo>
                <a:lnTo>
                  <a:pt x="168888" y="0"/>
                </a:lnTo>
                <a:lnTo>
                  <a:pt x="113078" y="55326"/>
                </a:lnTo>
                <a:cubicBezTo>
                  <a:pt x="99974" y="68429"/>
                  <a:pt x="122298" y="90268"/>
                  <a:pt x="140740" y="89783"/>
                </a:cubicBezTo>
                <a:cubicBezTo>
                  <a:pt x="172771" y="88812"/>
                  <a:pt x="184418" y="130063"/>
                  <a:pt x="161609" y="153844"/>
                </a:cubicBezTo>
                <a:lnTo>
                  <a:pt x="158212" y="157241"/>
                </a:lnTo>
                <a:cubicBezTo>
                  <a:pt x="134431" y="180051"/>
                  <a:pt x="92209" y="169374"/>
                  <a:pt x="93180" y="137343"/>
                </a:cubicBezTo>
                <a:cubicBezTo>
                  <a:pt x="93665" y="118901"/>
                  <a:pt x="71826" y="96577"/>
                  <a:pt x="58723" y="109680"/>
                </a:cubicBezTo>
                <a:lnTo>
                  <a:pt x="0" y="168888"/>
                </a:lnTo>
                <a:lnTo>
                  <a:pt x="82503" y="251391"/>
                </a:lnTo>
                <a:cubicBezTo>
                  <a:pt x="95606" y="264495"/>
                  <a:pt x="73282" y="286334"/>
                  <a:pt x="54840" y="285848"/>
                </a:cubicBezTo>
                <a:cubicBezTo>
                  <a:pt x="22810" y="284878"/>
                  <a:pt x="12133" y="327100"/>
                  <a:pt x="34942" y="350880"/>
                </a:cubicBezTo>
                <a:lnTo>
                  <a:pt x="38340" y="354277"/>
                </a:lnTo>
                <a:cubicBezTo>
                  <a:pt x="62120" y="377087"/>
                  <a:pt x="103371" y="365440"/>
                  <a:pt x="102401" y="333409"/>
                </a:cubicBezTo>
                <a:cubicBezTo>
                  <a:pt x="101915" y="314967"/>
                  <a:pt x="123754" y="292643"/>
                  <a:pt x="136858" y="305746"/>
                </a:cubicBezTo>
                <a:lnTo>
                  <a:pt x="219361" y="388249"/>
                </a:lnTo>
                <a:lnTo>
                  <a:pt x="278569" y="329041"/>
                </a:lnTo>
                <a:cubicBezTo>
                  <a:pt x="291672" y="315938"/>
                  <a:pt x="269833" y="294099"/>
                  <a:pt x="250906" y="294584"/>
                </a:cubicBezTo>
                <a:close/>
              </a:path>
            </a:pathLst>
          </a:custGeom>
          <a:solidFill>
            <a:schemeClr val="bg1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16" name="Group 33">
            <a:extLst>
              <a:ext uri="{FF2B5EF4-FFF2-40B4-BE49-F238E27FC236}">
                <a16:creationId xmlns:a16="http://schemas.microsoft.com/office/drawing/2014/main" id="{E9F506C3-98C6-BDA0-E3FC-5D51989363BB}"/>
              </a:ext>
            </a:extLst>
          </p:cNvPr>
          <p:cNvGrpSpPr/>
          <p:nvPr/>
        </p:nvGrpSpPr>
        <p:grpSpPr>
          <a:xfrm>
            <a:off x="5765225" y="3140968"/>
            <a:ext cx="482406" cy="289106"/>
            <a:chOff x="5507035" y="3346693"/>
            <a:chExt cx="482406" cy="289106"/>
          </a:xfrm>
          <a:solidFill>
            <a:schemeClr val="bg1">
              <a:lumMod val="85000"/>
            </a:schemeClr>
          </a:solidFill>
        </p:grpSpPr>
        <p:sp>
          <p:nvSpPr>
            <p:cNvPr id="17" name="Freeform: Shape 15">
              <a:extLst>
                <a:ext uri="{FF2B5EF4-FFF2-40B4-BE49-F238E27FC236}">
                  <a16:creationId xmlns:a16="http://schemas.microsoft.com/office/drawing/2014/main" id="{8D76A1D5-EB59-E800-E351-EF89F9BE2FA8}"/>
                </a:ext>
              </a:extLst>
            </p:cNvPr>
            <p:cNvSpPr/>
            <p:nvPr/>
          </p:nvSpPr>
          <p:spPr>
            <a:xfrm>
              <a:off x="5718960" y="3580292"/>
              <a:ext cx="43551" cy="47063"/>
            </a:xfrm>
            <a:custGeom>
              <a:avLst/>
              <a:gdLst>
                <a:gd name="connsiteX0" fmla="*/ 12050 w 43551"/>
                <a:gd name="connsiteY0" fmla="*/ 47063 h 47063"/>
                <a:gd name="connsiteX1" fmla="*/ 3713 w 43551"/>
                <a:gd name="connsiteY1" fmla="*/ 44284 h 47063"/>
                <a:gd name="connsiteX2" fmla="*/ 2602 w 43551"/>
                <a:gd name="connsiteY2" fmla="*/ 28723 h 47063"/>
                <a:gd name="connsiteX3" fmla="*/ 24277 w 43551"/>
                <a:gd name="connsiteY3" fmla="*/ 3713 h 47063"/>
                <a:gd name="connsiteX4" fmla="*/ 39838 w 43551"/>
                <a:gd name="connsiteY4" fmla="*/ 2602 h 47063"/>
                <a:gd name="connsiteX5" fmla="*/ 40950 w 43551"/>
                <a:gd name="connsiteY5" fmla="*/ 18163 h 47063"/>
                <a:gd name="connsiteX6" fmla="*/ 19275 w 43551"/>
                <a:gd name="connsiteY6" fmla="*/ 43173 h 47063"/>
                <a:gd name="connsiteX7" fmla="*/ 12050 w 43551"/>
                <a:gd name="connsiteY7" fmla="*/ 47063 h 4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51" h="47063">
                  <a:moveTo>
                    <a:pt x="12050" y="47063"/>
                  </a:moveTo>
                  <a:cubicBezTo>
                    <a:pt x="9271" y="47063"/>
                    <a:pt x="5936" y="46507"/>
                    <a:pt x="3713" y="44284"/>
                  </a:cubicBezTo>
                  <a:cubicBezTo>
                    <a:pt x="-733" y="40394"/>
                    <a:pt x="-1289" y="33169"/>
                    <a:pt x="2602" y="28723"/>
                  </a:cubicBezTo>
                  <a:lnTo>
                    <a:pt x="24277" y="3713"/>
                  </a:lnTo>
                  <a:cubicBezTo>
                    <a:pt x="28167" y="-733"/>
                    <a:pt x="35392" y="-1289"/>
                    <a:pt x="39838" y="2602"/>
                  </a:cubicBezTo>
                  <a:cubicBezTo>
                    <a:pt x="44284" y="6492"/>
                    <a:pt x="44840" y="13717"/>
                    <a:pt x="40950" y="18163"/>
                  </a:cubicBezTo>
                  <a:lnTo>
                    <a:pt x="19275" y="43173"/>
                  </a:lnTo>
                  <a:cubicBezTo>
                    <a:pt x="17607" y="45396"/>
                    <a:pt x="14829" y="46507"/>
                    <a:pt x="12050" y="47063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8" name="Freeform: Shape 16">
              <a:extLst>
                <a:ext uri="{FF2B5EF4-FFF2-40B4-BE49-F238E27FC236}">
                  <a16:creationId xmlns:a16="http://schemas.microsoft.com/office/drawing/2014/main" id="{83954A7C-03D3-9786-3F89-11F91F589EBA}"/>
                </a:ext>
              </a:extLst>
            </p:cNvPr>
            <p:cNvSpPr/>
            <p:nvPr/>
          </p:nvSpPr>
          <p:spPr>
            <a:xfrm>
              <a:off x="5682008" y="3557790"/>
              <a:ext cx="52986" cy="56921"/>
            </a:xfrm>
            <a:custGeom>
              <a:avLst/>
              <a:gdLst>
                <a:gd name="connsiteX0" fmla="*/ 15100 w 52986"/>
                <a:gd name="connsiteY0" fmla="*/ 56782 h 56921"/>
                <a:gd name="connsiteX1" fmla="*/ 4540 w 52986"/>
                <a:gd name="connsiteY1" fmla="*/ 53448 h 56921"/>
                <a:gd name="connsiteX2" fmla="*/ 3429 w 52986"/>
                <a:gd name="connsiteY2" fmla="*/ 33996 h 56921"/>
                <a:gd name="connsiteX3" fmla="*/ 28994 w 52986"/>
                <a:gd name="connsiteY3" fmla="*/ 4540 h 56921"/>
                <a:gd name="connsiteX4" fmla="*/ 48446 w 52986"/>
                <a:gd name="connsiteY4" fmla="*/ 3429 h 56921"/>
                <a:gd name="connsiteX5" fmla="*/ 49557 w 52986"/>
                <a:gd name="connsiteY5" fmla="*/ 22881 h 56921"/>
                <a:gd name="connsiteX6" fmla="*/ 23992 w 52986"/>
                <a:gd name="connsiteY6" fmla="*/ 52336 h 56921"/>
                <a:gd name="connsiteX7" fmla="*/ 15100 w 52986"/>
                <a:gd name="connsiteY7" fmla="*/ 56782 h 56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86" h="56921">
                  <a:moveTo>
                    <a:pt x="15100" y="56782"/>
                  </a:moveTo>
                  <a:cubicBezTo>
                    <a:pt x="11209" y="57338"/>
                    <a:pt x="7875" y="56227"/>
                    <a:pt x="4540" y="53448"/>
                  </a:cubicBezTo>
                  <a:cubicBezTo>
                    <a:pt x="-1017" y="48446"/>
                    <a:pt x="-1573" y="39554"/>
                    <a:pt x="3429" y="33996"/>
                  </a:cubicBezTo>
                  <a:lnTo>
                    <a:pt x="28994" y="4540"/>
                  </a:lnTo>
                  <a:cubicBezTo>
                    <a:pt x="33996" y="-1017"/>
                    <a:pt x="42888" y="-1573"/>
                    <a:pt x="48446" y="3429"/>
                  </a:cubicBezTo>
                  <a:cubicBezTo>
                    <a:pt x="54004" y="8431"/>
                    <a:pt x="54559" y="17323"/>
                    <a:pt x="49557" y="22881"/>
                  </a:cubicBezTo>
                  <a:lnTo>
                    <a:pt x="23992" y="52336"/>
                  </a:lnTo>
                  <a:cubicBezTo>
                    <a:pt x="21769" y="55115"/>
                    <a:pt x="18434" y="56782"/>
                    <a:pt x="15100" y="5678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19" name="Freeform: Shape 17">
              <a:extLst>
                <a:ext uri="{FF2B5EF4-FFF2-40B4-BE49-F238E27FC236}">
                  <a16:creationId xmlns:a16="http://schemas.microsoft.com/office/drawing/2014/main" id="{0DC58748-AB4A-3050-BF4A-F8793BD4A25A}"/>
                </a:ext>
              </a:extLst>
            </p:cNvPr>
            <p:cNvSpPr/>
            <p:nvPr/>
          </p:nvSpPr>
          <p:spPr>
            <a:xfrm>
              <a:off x="5644184" y="3531637"/>
              <a:ext cx="58607" cy="62478"/>
            </a:xfrm>
            <a:custGeom>
              <a:avLst/>
              <a:gdLst>
                <a:gd name="connsiteX0" fmla="*/ 17910 w 58607"/>
                <a:gd name="connsiteY0" fmla="*/ 62372 h 62478"/>
                <a:gd name="connsiteX1" fmla="*/ 5684 w 58607"/>
                <a:gd name="connsiteY1" fmla="*/ 58481 h 62478"/>
                <a:gd name="connsiteX2" fmla="*/ 4016 w 58607"/>
                <a:gd name="connsiteY2" fmla="*/ 35139 h 62478"/>
                <a:gd name="connsiteX3" fmla="*/ 29582 w 58607"/>
                <a:gd name="connsiteY3" fmla="*/ 5684 h 62478"/>
                <a:gd name="connsiteX4" fmla="*/ 52924 w 58607"/>
                <a:gd name="connsiteY4" fmla="*/ 4016 h 62478"/>
                <a:gd name="connsiteX5" fmla="*/ 54591 w 58607"/>
                <a:gd name="connsiteY5" fmla="*/ 27358 h 62478"/>
                <a:gd name="connsiteX6" fmla="*/ 29026 w 58607"/>
                <a:gd name="connsiteY6" fmla="*/ 56814 h 62478"/>
                <a:gd name="connsiteX7" fmla="*/ 17910 w 58607"/>
                <a:gd name="connsiteY7" fmla="*/ 62372 h 6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607" h="62478">
                  <a:moveTo>
                    <a:pt x="17910" y="62372"/>
                  </a:moveTo>
                  <a:cubicBezTo>
                    <a:pt x="13464" y="62928"/>
                    <a:pt x="9018" y="61260"/>
                    <a:pt x="5684" y="58481"/>
                  </a:cubicBezTo>
                  <a:cubicBezTo>
                    <a:pt x="-986" y="52368"/>
                    <a:pt x="-2097" y="41808"/>
                    <a:pt x="4016" y="35139"/>
                  </a:cubicBezTo>
                  <a:lnTo>
                    <a:pt x="29582" y="5684"/>
                  </a:lnTo>
                  <a:cubicBezTo>
                    <a:pt x="35695" y="-986"/>
                    <a:pt x="46255" y="-2097"/>
                    <a:pt x="52924" y="4016"/>
                  </a:cubicBezTo>
                  <a:cubicBezTo>
                    <a:pt x="59593" y="10130"/>
                    <a:pt x="60705" y="20689"/>
                    <a:pt x="54591" y="27358"/>
                  </a:cubicBezTo>
                  <a:lnTo>
                    <a:pt x="29026" y="56814"/>
                  </a:lnTo>
                  <a:cubicBezTo>
                    <a:pt x="26247" y="60149"/>
                    <a:pt x="21801" y="62372"/>
                    <a:pt x="17910" y="6237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0" name="Freeform: Shape 18">
              <a:extLst>
                <a:ext uri="{FF2B5EF4-FFF2-40B4-BE49-F238E27FC236}">
                  <a16:creationId xmlns:a16="http://schemas.microsoft.com/office/drawing/2014/main" id="{88CC4ED7-8D5A-9B1F-7BDA-0A00D092525F}"/>
                </a:ext>
              </a:extLst>
            </p:cNvPr>
            <p:cNvSpPr/>
            <p:nvPr/>
          </p:nvSpPr>
          <p:spPr>
            <a:xfrm>
              <a:off x="5603613" y="3507184"/>
              <a:ext cx="62497" cy="66368"/>
            </a:xfrm>
            <a:custGeom>
              <a:avLst/>
              <a:gdLst>
                <a:gd name="connsiteX0" fmla="*/ 17910 w 62497"/>
                <a:gd name="connsiteY0" fmla="*/ 66262 h 66368"/>
                <a:gd name="connsiteX1" fmla="*/ 5684 w 62497"/>
                <a:gd name="connsiteY1" fmla="*/ 62372 h 66368"/>
                <a:gd name="connsiteX2" fmla="*/ 4016 w 62497"/>
                <a:gd name="connsiteY2" fmla="*/ 39030 h 66368"/>
                <a:gd name="connsiteX3" fmla="*/ 33472 w 62497"/>
                <a:gd name="connsiteY3" fmla="*/ 5684 h 66368"/>
                <a:gd name="connsiteX4" fmla="*/ 56814 w 62497"/>
                <a:gd name="connsiteY4" fmla="*/ 4016 h 66368"/>
                <a:gd name="connsiteX5" fmla="*/ 58481 w 62497"/>
                <a:gd name="connsiteY5" fmla="*/ 27358 h 66368"/>
                <a:gd name="connsiteX6" fmla="*/ 29026 w 62497"/>
                <a:gd name="connsiteY6" fmla="*/ 60705 h 66368"/>
                <a:gd name="connsiteX7" fmla="*/ 17910 w 62497"/>
                <a:gd name="connsiteY7" fmla="*/ 66262 h 66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7" h="66368">
                  <a:moveTo>
                    <a:pt x="17910" y="66262"/>
                  </a:moveTo>
                  <a:cubicBezTo>
                    <a:pt x="13464" y="66818"/>
                    <a:pt x="9018" y="65151"/>
                    <a:pt x="5684" y="62372"/>
                  </a:cubicBezTo>
                  <a:cubicBezTo>
                    <a:pt x="-986" y="56258"/>
                    <a:pt x="-2097" y="45699"/>
                    <a:pt x="4016" y="39030"/>
                  </a:cubicBezTo>
                  <a:lnTo>
                    <a:pt x="33472" y="5684"/>
                  </a:lnTo>
                  <a:cubicBezTo>
                    <a:pt x="39585" y="-986"/>
                    <a:pt x="50145" y="-2097"/>
                    <a:pt x="56814" y="4016"/>
                  </a:cubicBezTo>
                  <a:cubicBezTo>
                    <a:pt x="63483" y="10130"/>
                    <a:pt x="64595" y="20689"/>
                    <a:pt x="58481" y="27358"/>
                  </a:cubicBezTo>
                  <a:lnTo>
                    <a:pt x="29026" y="60705"/>
                  </a:lnTo>
                  <a:cubicBezTo>
                    <a:pt x="25691" y="64039"/>
                    <a:pt x="21801" y="65706"/>
                    <a:pt x="17910" y="6626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1" name="Freeform: Shape 19">
              <a:extLst>
                <a:ext uri="{FF2B5EF4-FFF2-40B4-BE49-F238E27FC236}">
                  <a16:creationId xmlns:a16="http://schemas.microsoft.com/office/drawing/2014/main" id="{8B25F7AB-2754-709D-C97D-A01478FFB62B}"/>
                </a:ext>
              </a:extLst>
            </p:cNvPr>
            <p:cNvSpPr/>
            <p:nvPr/>
          </p:nvSpPr>
          <p:spPr>
            <a:xfrm>
              <a:off x="5507035" y="3346693"/>
              <a:ext cx="111197" cy="132316"/>
            </a:xfrm>
            <a:custGeom>
              <a:avLst/>
              <a:gdLst>
                <a:gd name="connsiteX0" fmla="*/ 0 w 111197"/>
                <a:gd name="connsiteY0" fmla="*/ 104484 h 132316"/>
                <a:gd name="connsiteX1" fmla="*/ 42794 w 111197"/>
                <a:gd name="connsiteY1" fmla="*/ 130605 h 132316"/>
                <a:gd name="connsiteX2" fmla="*/ 57800 w 111197"/>
                <a:gd name="connsiteY2" fmla="*/ 126715 h 132316"/>
                <a:gd name="connsiteX3" fmla="*/ 109486 w 111197"/>
                <a:gd name="connsiteY3" fmla="*/ 41127 h 132316"/>
                <a:gd name="connsiteX4" fmla="*/ 105596 w 111197"/>
                <a:gd name="connsiteY4" fmla="*/ 26121 h 132316"/>
                <a:gd name="connsiteX5" fmla="*/ 63358 w 111197"/>
                <a:gd name="connsiteY5" fmla="*/ 0 h 132316"/>
                <a:gd name="connsiteX6" fmla="*/ 0 w 111197"/>
                <a:gd name="connsiteY6" fmla="*/ 104484 h 132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197" h="132316">
                  <a:moveTo>
                    <a:pt x="0" y="104484"/>
                  </a:moveTo>
                  <a:lnTo>
                    <a:pt x="42794" y="130605"/>
                  </a:lnTo>
                  <a:cubicBezTo>
                    <a:pt x="47796" y="133940"/>
                    <a:pt x="55021" y="132273"/>
                    <a:pt x="57800" y="126715"/>
                  </a:cubicBezTo>
                  <a:lnTo>
                    <a:pt x="109486" y="41127"/>
                  </a:lnTo>
                  <a:cubicBezTo>
                    <a:pt x="112821" y="36125"/>
                    <a:pt x="111154" y="28900"/>
                    <a:pt x="105596" y="26121"/>
                  </a:cubicBezTo>
                  <a:lnTo>
                    <a:pt x="63358" y="0"/>
                  </a:lnTo>
                  <a:lnTo>
                    <a:pt x="0" y="104484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" name="Freeform: Shape 20">
              <a:extLst>
                <a:ext uri="{FF2B5EF4-FFF2-40B4-BE49-F238E27FC236}">
                  <a16:creationId xmlns:a16="http://schemas.microsoft.com/office/drawing/2014/main" id="{6F2BF4BF-B8DD-B135-6011-F8AC8CE1BFDC}"/>
                </a:ext>
              </a:extLst>
            </p:cNvPr>
            <p:cNvSpPr/>
            <p:nvPr/>
          </p:nvSpPr>
          <p:spPr>
            <a:xfrm>
              <a:off x="5575394" y="3396712"/>
              <a:ext cx="297985" cy="239087"/>
            </a:xfrm>
            <a:custGeom>
              <a:avLst/>
              <a:gdLst>
                <a:gd name="connsiteX0" fmla="*/ 291778 w 297985"/>
                <a:gd name="connsiteY0" fmla="*/ 127271 h 239087"/>
                <a:gd name="connsiteX1" fmla="*/ 202299 w 297985"/>
                <a:gd name="connsiteY1" fmla="*/ 50575 h 239087"/>
                <a:gd name="connsiteX2" fmla="*/ 196186 w 297985"/>
                <a:gd name="connsiteY2" fmla="*/ 45017 h 239087"/>
                <a:gd name="connsiteX3" fmla="*/ 157838 w 297985"/>
                <a:gd name="connsiteY3" fmla="*/ 88923 h 239087"/>
                <a:gd name="connsiteX4" fmla="*/ 135607 w 297985"/>
                <a:gd name="connsiteY4" fmla="*/ 100038 h 239087"/>
                <a:gd name="connsiteX5" fmla="*/ 132828 w 297985"/>
                <a:gd name="connsiteY5" fmla="*/ 100038 h 239087"/>
                <a:gd name="connsiteX6" fmla="*/ 111154 w 297985"/>
                <a:gd name="connsiteY6" fmla="*/ 91702 h 239087"/>
                <a:gd name="connsiteX7" fmla="*/ 107819 w 297985"/>
                <a:gd name="connsiteY7" fmla="*/ 44461 h 239087"/>
                <a:gd name="connsiteX8" fmla="*/ 140609 w 297985"/>
                <a:gd name="connsiteY8" fmla="*/ 6669 h 239087"/>
                <a:gd name="connsiteX9" fmla="*/ 48352 w 297985"/>
                <a:gd name="connsiteY9" fmla="*/ 0 h 239087"/>
                <a:gd name="connsiteX10" fmla="*/ 0 w 297985"/>
                <a:gd name="connsiteY10" fmla="*/ 80031 h 239087"/>
                <a:gd name="connsiteX11" fmla="*/ 37792 w 297985"/>
                <a:gd name="connsiteY11" fmla="*/ 123936 h 239087"/>
                <a:gd name="connsiteX12" fmla="*/ 52242 w 297985"/>
                <a:gd name="connsiteY12" fmla="*/ 107263 h 239087"/>
                <a:gd name="connsiteX13" fmla="*/ 73361 w 297985"/>
                <a:gd name="connsiteY13" fmla="*/ 97815 h 239087"/>
                <a:gd name="connsiteX14" fmla="*/ 73361 w 297985"/>
                <a:gd name="connsiteY14" fmla="*/ 97815 h 239087"/>
                <a:gd name="connsiteX15" fmla="*/ 91702 w 297985"/>
                <a:gd name="connsiteY15" fmla="*/ 104484 h 239087"/>
                <a:gd name="connsiteX16" fmla="*/ 101150 w 297985"/>
                <a:gd name="connsiteY16" fmla="*/ 124492 h 239087"/>
                <a:gd name="connsiteX17" fmla="*/ 110598 w 297985"/>
                <a:gd name="connsiteY17" fmla="*/ 122825 h 239087"/>
                <a:gd name="connsiteX18" fmla="*/ 128938 w 297985"/>
                <a:gd name="connsiteY18" fmla="*/ 129494 h 239087"/>
                <a:gd name="connsiteX19" fmla="*/ 138386 w 297985"/>
                <a:gd name="connsiteY19" fmla="*/ 150057 h 239087"/>
                <a:gd name="connsiteX20" fmla="*/ 145611 w 297985"/>
                <a:gd name="connsiteY20" fmla="*/ 148946 h 239087"/>
                <a:gd name="connsiteX21" fmla="*/ 145611 w 297985"/>
                <a:gd name="connsiteY21" fmla="*/ 148946 h 239087"/>
                <a:gd name="connsiteX22" fmla="*/ 162284 w 297985"/>
                <a:gd name="connsiteY22" fmla="*/ 155059 h 239087"/>
                <a:gd name="connsiteX23" fmla="*/ 170621 w 297985"/>
                <a:gd name="connsiteY23" fmla="*/ 172288 h 239087"/>
                <a:gd name="connsiteX24" fmla="*/ 176734 w 297985"/>
                <a:gd name="connsiteY24" fmla="*/ 171176 h 239087"/>
                <a:gd name="connsiteX25" fmla="*/ 176734 w 297985"/>
                <a:gd name="connsiteY25" fmla="*/ 171176 h 239087"/>
                <a:gd name="connsiteX26" fmla="*/ 191184 w 297985"/>
                <a:gd name="connsiteY26" fmla="*/ 176734 h 239087"/>
                <a:gd name="connsiteX27" fmla="*/ 198965 w 297985"/>
                <a:gd name="connsiteY27" fmla="*/ 191740 h 239087"/>
                <a:gd name="connsiteX28" fmla="*/ 193407 w 297985"/>
                <a:gd name="connsiteY28" fmla="*/ 207857 h 239087"/>
                <a:gd name="connsiteX29" fmla="*/ 174511 w 297985"/>
                <a:gd name="connsiteY29" fmla="*/ 229532 h 239087"/>
                <a:gd name="connsiteX30" fmla="*/ 182292 w 297985"/>
                <a:gd name="connsiteY30" fmla="*/ 235646 h 239087"/>
                <a:gd name="connsiteX31" fmla="*/ 195630 w 297985"/>
                <a:gd name="connsiteY31" fmla="*/ 238980 h 239087"/>
                <a:gd name="connsiteX32" fmla="*/ 215638 w 297985"/>
                <a:gd name="connsiteY32" fmla="*/ 215082 h 239087"/>
                <a:gd name="connsiteX33" fmla="*/ 215638 w 297985"/>
                <a:gd name="connsiteY33" fmla="*/ 214526 h 239087"/>
                <a:gd name="connsiteX34" fmla="*/ 221196 w 297985"/>
                <a:gd name="connsiteY34" fmla="*/ 215082 h 239087"/>
                <a:gd name="connsiteX35" fmla="*/ 241203 w 297985"/>
                <a:gd name="connsiteY35" fmla="*/ 191184 h 239087"/>
                <a:gd name="connsiteX36" fmla="*/ 241203 w 297985"/>
                <a:gd name="connsiteY36" fmla="*/ 190628 h 239087"/>
                <a:gd name="connsiteX37" fmla="*/ 246761 w 297985"/>
                <a:gd name="connsiteY37" fmla="*/ 191184 h 239087"/>
                <a:gd name="connsiteX38" fmla="*/ 266769 w 297985"/>
                <a:gd name="connsiteY38" fmla="*/ 167286 h 239087"/>
                <a:gd name="connsiteX39" fmla="*/ 266213 w 297985"/>
                <a:gd name="connsiteY39" fmla="*/ 163951 h 239087"/>
                <a:gd name="connsiteX40" fmla="*/ 277884 w 297985"/>
                <a:gd name="connsiteY40" fmla="*/ 166175 h 239087"/>
                <a:gd name="connsiteX41" fmla="*/ 297892 w 297985"/>
                <a:gd name="connsiteY41" fmla="*/ 142277 h 239087"/>
                <a:gd name="connsiteX42" fmla="*/ 291778 w 297985"/>
                <a:gd name="connsiteY42" fmla="*/ 127271 h 23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985" h="239087">
                  <a:moveTo>
                    <a:pt x="291778" y="127271"/>
                  </a:moveTo>
                  <a:lnTo>
                    <a:pt x="202299" y="50575"/>
                  </a:lnTo>
                  <a:lnTo>
                    <a:pt x="196186" y="45017"/>
                  </a:lnTo>
                  <a:lnTo>
                    <a:pt x="157838" y="88923"/>
                  </a:lnTo>
                  <a:cubicBezTo>
                    <a:pt x="152280" y="95592"/>
                    <a:pt x="144500" y="99482"/>
                    <a:pt x="135607" y="100038"/>
                  </a:cubicBezTo>
                  <a:cubicBezTo>
                    <a:pt x="134496" y="100038"/>
                    <a:pt x="133384" y="100038"/>
                    <a:pt x="132828" y="100038"/>
                  </a:cubicBezTo>
                  <a:cubicBezTo>
                    <a:pt x="124492" y="100038"/>
                    <a:pt x="116711" y="97259"/>
                    <a:pt x="111154" y="91702"/>
                  </a:cubicBezTo>
                  <a:cubicBezTo>
                    <a:pt x="97259" y="79475"/>
                    <a:pt x="96148" y="58356"/>
                    <a:pt x="107819" y="44461"/>
                  </a:cubicBezTo>
                  <a:lnTo>
                    <a:pt x="140609" y="6669"/>
                  </a:lnTo>
                  <a:cubicBezTo>
                    <a:pt x="115044" y="3335"/>
                    <a:pt x="82254" y="16673"/>
                    <a:pt x="48352" y="0"/>
                  </a:cubicBezTo>
                  <a:lnTo>
                    <a:pt x="0" y="80031"/>
                  </a:lnTo>
                  <a:lnTo>
                    <a:pt x="37792" y="123936"/>
                  </a:lnTo>
                  <a:lnTo>
                    <a:pt x="52242" y="107263"/>
                  </a:lnTo>
                  <a:cubicBezTo>
                    <a:pt x="57244" y="101150"/>
                    <a:pt x="65025" y="97815"/>
                    <a:pt x="73361" y="97815"/>
                  </a:cubicBezTo>
                  <a:lnTo>
                    <a:pt x="73361" y="97815"/>
                  </a:lnTo>
                  <a:cubicBezTo>
                    <a:pt x="80031" y="97815"/>
                    <a:pt x="86700" y="100038"/>
                    <a:pt x="91702" y="104484"/>
                  </a:cubicBezTo>
                  <a:cubicBezTo>
                    <a:pt x="97815" y="109486"/>
                    <a:pt x="100594" y="116711"/>
                    <a:pt x="101150" y="124492"/>
                  </a:cubicBezTo>
                  <a:cubicBezTo>
                    <a:pt x="103929" y="123380"/>
                    <a:pt x="107263" y="122825"/>
                    <a:pt x="110598" y="122825"/>
                  </a:cubicBezTo>
                  <a:cubicBezTo>
                    <a:pt x="117267" y="122825"/>
                    <a:pt x="123936" y="125048"/>
                    <a:pt x="128938" y="129494"/>
                  </a:cubicBezTo>
                  <a:cubicBezTo>
                    <a:pt x="135052" y="135052"/>
                    <a:pt x="138386" y="142277"/>
                    <a:pt x="138386" y="150057"/>
                  </a:cubicBezTo>
                  <a:cubicBezTo>
                    <a:pt x="140609" y="149502"/>
                    <a:pt x="143388" y="148946"/>
                    <a:pt x="145611" y="148946"/>
                  </a:cubicBezTo>
                  <a:lnTo>
                    <a:pt x="145611" y="148946"/>
                  </a:lnTo>
                  <a:cubicBezTo>
                    <a:pt x="151725" y="148946"/>
                    <a:pt x="157282" y="151169"/>
                    <a:pt x="162284" y="155059"/>
                  </a:cubicBezTo>
                  <a:cubicBezTo>
                    <a:pt x="167286" y="159505"/>
                    <a:pt x="170065" y="165619"/>
                    <a:pt x="170621" y="172288"/>
                  </a:cubicBezTo>
                  <a:cubicBezTo>
                    <a:pt x="172288" y="171732"/>
                    <a:pt x="174511" y="171176"/>
                    <a:pt x="176734" y="171176"/>
                  </a:cubicBezTo>
                  <a:lnTo>
                    <a:pt x="176734" y="171176"/>
                  </a:lnTo>
                  <a:cubicBezTo>
                    <a:pt x="182292" y="171176"/>
                    <a:pt x="187294" y="172844"/>
                    <a:pt x="191184" y="176734"/>
                  </a:cubicBezTo>
                  <a:cubicBezTo>
                    <a:pt x="195630" y="180625"/>
                    <a:pt x="198409" y="186182"/>
                    <a:pt x="198965" y="191740"/>
                  </a:cubicBezTo>
                  <a:cubicBezTo>
                    <a:pt x="199521" y="197853"/>
                    <a:pt x="197298" y="203411"/>
                    <a:pt x="193407" y="207857"/>
                  </a:cubicBezTo>
                  <a:lnTo>
                    <a:pt x="174511" y="229532"/>
                  </a:lnTo>
                  <a:lnTo>
                    <a:pt x="182292" y="235646"/>
                  </a:lnTo>
                  <a:cubicBezTo>
                    <a:pt x="186182" y="237869"/>
                    <a:pt x="190628" y="239536"/>
                    <a:pt x="195630" y="238980"/>
                  </a:cubicBezTo>
                  <a:cubicBezTo>
                    <a:pt x="207857" y="237869"/>
                    <a:pt x="216749" y="227309"/>
                    <a:pt x="215638" y="215082"/>
                  </a:cubicBezTo>
                  <a:cubicBezTo>
                    <a:pt x="215638" y="215082"/>
                    <a:pt x="215638" y="214526"/>
                    <a:pt x="215638" y="214526"/>
                  </a:cubicBezTo>
                  <a:cubicBezTo>
                    <a:pt x="217305" y="215082"/>
                    <a:pt x="219528" y="215082"/>
                    <a:pt x="221196" y="215082"/>
                  </a:cubicBezTo>
                  <a:cubicBezTo>
                    <a:pt x="233422" y="213971"/>
                    <a:pt x="242315" y="203411"/>
                    <a:pt x="241203" y="191184"/>
                  </a:cubicBezTo>
                  <a:cubicBezTo>
                    <a:pt x="241203" y="191184"/>
                    <a:pt x="241203" y="190628"/>
                    <a:pt x="241203" y="190628"/>
                  </a:cubicBezTo>
                  <a:cubicBezTo>
                    <a:pt x="242870" y="191184"/>
                    <a:pt x="245094" y="191184"/>
                    <a:pt x="246761" y="191184"/>
                  </a:cubicBezTo>
                  <a:cubicBezTo>
                    <a:pt x="258988" y="190073"/>
                    <a:pt x="267880" y="179513"/>
                    <a:pt x="266769" y="167286"/>
                  </a:cubicBezTo>
                  <a:cubicBezTo>
                    <a:pt x="266769" y="166175"/>
                    <a:pt x="266213" y="165063"/>
                    <a:pt x="266213" y="163951"/>
                  </a:cubicBezTo>
                  <a:cubicBezTo>
                    <a:pt x="269547" y="165619"/>
                    <a:pt x="273438" y="166730"/>
                    <a:pt x="277884" y="166175"/>
                  </a:cubicBezTo>
                  <a:cubicBezTo>
                    <a:pt x="290111" y="165063"/>
                    <a:pt x="299003" y="154503"/>
                    <a:pt x="297892" y="142277"/>
                  </a:cubicBezTo>
                  <a:cubicBezTo>
                    <a:pt x="298447" y="136163"/>
                    <a:pt x="295668" y="131161"/>
                    <a:pt x="291778" y="127271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" name="Freeform: Shape 21">
              <a:extLst>
                <a:ext uri="{FF2B5EF4-FFF2-40B4-BE49-F238E27FC236}">
                  <a16:creationId xmlns:a16="http://schemas.microsoft.com/office/drawing/2014/main" id="{847E8E99-F60D-FF8E-DA33-8BE1EBBF6AF9}"/>
                </a:ext>
              </a:extLst>
            </p:cNvPr>
            <p:cNvSpPr/>
            <p:nvPr/>
          </p:nvSpPr>
          <p:spPr>
            <a:xfrm>
              <a:off x="5878244" y="3346693"/>
              <a:ext cx="111197" cy="132316"/>
            </a:xfrm>
            <a:custGeom>
              <a:avLst/>
              <a:gdLst>
                <a:gd name="connsiteX0" fmla="*/ 111197 w 111197"/>
                <a:gd name="connsiteY0" fmla="*/ 104484 h 132316"/>
                <a:gd name="connsiteX1" fmla="*/ 68403 w 111197"/>
                <a:gd name="connsiteY1" fmla="*/ 130605 h 132316"/>
                <a:gd name="connsiteX2" fmla="*/ 53397 w 111197"/>
                <a:gd name="connsiteY2" fmla="*/ 126715 h 132316"/>
                <a:gd name="connsiteX3" fmla="*/ 1711 w 111197"/>
                <a:gd name="connsiteY3" fmla="*/ 41127 h 132316"/>
                <a:gd name="connsiteX4" fmla="*/ 5601 w 111197"/>
                <a:gd name="connsiteY4" fmla="*/ 26121 h 132316"/>
                <a:gd name="connsiteX5" fmla="*/ 48395 w 111197"/>
                <a:gd name="connsiteY5" fmla="*/ 0 h 132316"/>
                <a:gd name="connsiteX6" fmla="*/ 111197 w 111197"/>
                <a:gd name="connsiteY6" fmla="*/ 104484 h 132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197" h="132316">
                  <a:moveTo>
                    <a:pt x="111197" y="104484"/>
                  </a:moveTo>
                  <a:lnTo>
                    <a:pt x="68403" y="130605"/>
                  </a:lnTo>
                  <a:cubicBezTo>
                    <a:pt x="63401" y="133940"/>
                    <a:pt x="56176" y="132273"/>
                    <a:pt x="53397" y="126715"/>
                  </a:cubicBezTo>
                  <a:lnTo>
                    <a:pt x="1711" y="41127"/>
                  </a:lnTo>
                  <a:cubicBezTo>
                    <a:pt x="-1624" y="36125"/>
                    <a:pt x="44" y="28900"/>
                    <a:pt x="5601" y="26121"/>
                  </a:cubicBezTo>
                  <a:lnTo>
                    <a:pt x="48395" y="0"/>
                  </a:lnTo>
                  <a:lnTo>
                    <a:pt x="111197" y="104484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" name="Freeform: Shape 22">
              <a:extLst>
                <a:ext uri="{FF2B5EF4-FFF2-40B4-BE49-F238E27FC236}">
                  <a16:creationId xmlns:a16="http://schemas.microsoft.com/office/drawing/2014/main" id="{2A0AF7F8-5DFE-B317-5FFC-5748B500F8A5}"/>
                </a:ext>
              </a:extLst>
            </p:cNvPr>
            <p:cNvSpPr/>
            <p:nvPr/>
          </p:nvSpPr>
          <p:spPr>
            <a:xfrm>
              <a:off x="5685378" y="3391627"/>
              <a:ext cx="235148" cy="130688"/>
            </a:xfrm>
            <a:custGeom>
              <a:avLst/>
              <a:gdLst>
                <a:gd name="connsiteX0" fmla="*/ 187908 w 235148"/>
                <a:gd name="connsiteY0" fmla="*/ 7308 h 130688"/>
                <a:gd name="connsiteX1" fmla="*/ 71197 w 235148"/>
                <a:gd name="connsiteY1" fmla="*/ 639 h 130688"/>
                <a:gd name="connsiteX2" fmla="*/ 68418 w 235148"/>
                <a:gd name="connsiteY2" fmla="*/ 83 h 130688"/>
                <a:gd name="connsiteX3" fmla="*/ 49522 w 235148"/>
                <a:gd name="connsiteY3" fmla="*/ 7308 h 130688"/>
                <a:gd name="connsiteX4" fmla="*/ 5616 w 235148"/>
                <a:gd name="connsiteY4" fmla="*/ 57327 h 130688"/>
                <a:gd name="connsiteX5" fmla="*/ 7839 w 235148"/>
                <a:gd name="connsiteY5" fmla="*/ 88450 h 130688"/>
                <a:gd name="connsiteX6" fmla="*/ 24512 w 235148"/>
                <a:gd name="connsiteY6" fmla="*/ 94008 h 130688"/>
                <a:gd name="connsiteX7" fmla="*/ 39518 w 235148"/>
                <a:gd name="connsiteY7" fmla="*/ 86227 h 130688"/>
                <a:gd name="connsiteX8" fmla="*/ 85091 w 235148"/>
                <a:gd name="connsiteY8" fmla="*/ 33985 h 130688"/>
                <a:gd name="connsiteX9" fmla="*/ 189020 w 235148"/>
                <a:gd name="connsiteY9" fmla="*/ 123463 h 130688"/>
                <a:gd name="connsiteX10" fmla="*/ 189020 w 235148"/>
                <a:gd name="connsiteY10" fmla="*/ 123463 h 130688"/>
                <a:gd name="connsiteX11" fmla="*/ 189020 w 235148"/>
                <a:gd name="connsiteY11" fmla="*/ 123463 h 130688"/>
                <a:gd name="connsiteX12" fmla="*/ 195133 w 235148"/>
                <a:gd name="connsiteY12" fmla="*/ 130688 h 130688"/>
                <a:gd name="connsiteX13" fmla="*/ 235148 w 235148"/>
                <a:gd name="connsiteY13" fmla="*/ 84560 h 130688"/>
                <a:gd name="connsiteX14" fmla="*/ 187908 w 235148"/>
                <a:gd name="connsiteY14" fmla="*/ 7308 h 13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148" h="130688">
                  <a:moveTo>
                    <a:pt x="187908" y="7308"/>
                  </a:moveTo>
                  <a:cubicBezTo>
                    <a:pt x="141779" y="23981"/>
                    <a:pt x="108433" y="7864"/>
                    <a:pt x="71197" y="639"/>
                  </a:cubicBezTo>
                  <a:cubicBezTo>
                    <a:pt x="70641" y="639"/>
                    <a:pt x="68418" y="83"/>
                    <a:pt x="68418" y="83"/>
                  </a:cubicBezTo>
                  <a:cubicBezTo>
                    <a:pt x="61749" y="-473"/>
                    <a:pt x="54524" y="1750"/>
                    <a:pt x="49522" y="7308"/>
                  </a:cubicBezTo>
                  <a:lnTo>
                    <a:pt x="5616" y="57327"/>
                  </a:lnTo>
                  <a:cubicBezTo>
                    <a:pt x="-2720" y="66775"/>
                    <a:pt x="-1609" y="80669"/>
                    <a:pt x="7839" y="88450"/>
                  </a:cubicBezTo>
                  <a:cubicBezTo>
                    <a:pt x="12841" y="92340"/>
                    <a:pt x="18399" y="94563"/>
                    <a:pt x="24512" y="94008"/>
                  </a:cubicBezTo>
                  <a:cubicBezTo>
                    <a:pt x="30070" y="93452"/>
                    <a:pt x="35628" y="91229"/>
                    <a:pt x="39518" y="86227"/>
                  </a:cubicBezTo>
                  <a:cubicBezTo>
                    <a:pt x="39518" y="86227"/>
                    <a:pt x="85091" y="33985"/>
                    <a:pt x="85091" y="33985"/>
                  </a:cubicBezTo>
                  <a:lnTo>
                    <a:pt x="189020" y="123463"/>
                  </a:lnTo>
                  <a:lnTo>
                    <a:pt x="189020" y="123463"/>
                  </a:lnTo>
                  <a:lnTo>
                    <a:pt x="189020" y="123463"/>
                  </a:lnTo>
                  <a:cubicBezTo>
                    <a:pt x="191798" y="126242"/>
                    <a:pt x="192910" y="127354"/>
                    <a:pt x="195133" y="130688"/>
                  </a:cubicBezTo>
                  <a:lnTo>
                    <a:pt x="235148" y="84560"/>
                  </a:lnTo>
                  <a:lnTo>
                    <a:pt x="187908" y="7308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25" name="Group 23">
            <a:extLst>
              <a:ext uri="{FF2B5EF4-FFF2-40B4-BE49-F238E27FC236}">
                <a16:creationId xmlns:a16="http://schemas.microsoft.com/office/drawing/2014/main" id="{854B0D00-F6DC-D91A-3DE9-B87750ADE78E}"/>
              </a:ext>
            </a:extLst>
          </p:cNvPr>
          <p:cNvGrpSpPr/>
          <p:nvPr/>
        </p:nvGrpSpPr>
        <p:grpSpPr>
          <a:xfrm>
            <a:off x="8760568" y="2492896"/>
            <a:ext cx="252361" cy="407661"/>
            <a:chOff x="8505436" y="2682482"/>
            <a:chExt cx="252361" cy="407661"/>
          </a:xfrm>
          <a:solidFill>
            <a:schemeClr val="bg1">
              <a:lumMod val="85000"/>
            </a:schemeClr>
          </a:solidFill>
        </p:grpSpPr>
        <p:sp>
          <p:nvSpPr>
            <p:cNvPr id="26" name="Freeform: Shape 10">
              <a:extLst>
                <a:ext uri="{FF2B5EF4-FFF2-40B4-BE49-F238E27FC236}">
                  <a16:creationId xmlns:a16="http://schemas.microsoft.com/office/drawing/2014/main" id="{D2312731-FFB5-2264-C64E-9FDACE02104C}"/>
                </a:ext>
              </a:extLst>
            </p:cNvPr>
            <p:cNvSpPr/>
            <p:nvPr/>
          </p:nvSpPr>
          <p:spPr>
            <a:xfrm>
              <a:off x="8568527" y="2963963"/>
              <a:ext cx="126180" cy="29118"/>
            </a:xfrm>
            <a:custGeom>
              <a:avLst/>
              <a:gdLst>
                <a:gd name="connsiteX0" fmla="*/ 14559 w 126180"/>
                <a:gd name="connsiteY0" fmla="*/ 0 h 29118"/>
                <a:gd name="connsiteX1" fmla="*/ 111622 w 126180"/>
                <a:gd name="connsiteY1" fmla="*/ 0 h 29118"/>
                <a:gd name="connsiteX2" fmla="*/ 126181 w 126180"/>
                <a:gd name="connsiteY2" fmla="*/ 14559 h 29118"/>
                <a:gd name="connsiteX3" fmla="*/ 111622 w 126180"/>
                <a:gd name="connsiteY3" fmla="*/ 29119 h 29118"/>
                <a:gd name="connsiteX4" fmla="*/ 14559 w 126180"/>
                <a:gd name="connsiteY4" fmla="*/ 29119 h 29118"/>
                <a:gd name="connsiteX5" fmla="*/ 0 w 126180"/>
                <a:gd name="connsiteY5" fmla="*/ 14559 h 29118"/>
                <a:gd name="connsiteX6" fmla="*/ 14559 w 126180"/>
                <a:gd name="connsiteY6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80" h="29118">
                  <a:moveTo>
                    <a:pt x="14559" y="0"/>
                  </a:moveTo>
                  <a:lnTo>
                    <a:pt x="111622" y="0"/>
                  </a:lnTo>
                  <a:cubicBezTo>
                    <a:pt x="119872" y="0"/>
                    <a:pt x="126181" y="6309"/>
                    <a:pt x="126181" y="14559"/>
                  </a:cubicBezTo>
                  <a:cubicBezTo>
                    <a:pt x="126181" y="22810"/>
                    <a:pt x="119872" y="29119"/>
                    <a:pt x="111622" y="29119"/>
                  </a:cubicBezTo>
                  <a:lnTo>
                    <a:pt x="14559" y="29119"/>
                  </a:lnTo>
                  <a:cubicBezTo>
                    <a:pt x="6309" y="29119"/>
                    <a:pt x="0" y="22810"/>
                    <a:pt x="0" y="14559"/>
                  </a:cubicBezTo>
                  <a:cubicBezTo>
                    <a:pt x="0" y="6309"/>
                    <a:pt x="6309" y="0"/>
                    <a:pt x="14559" y="0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7" name="Freeform: Shape 11">
              <a:extLst>
                <a:ext uri="{FF2B5EF4-FFF2-40B4-BE49-F238E27FC236}">
                  <a16:creationId xmlns:a16="http://schemas.microsoft.com/office/drawing/2014/main" id="{9059A46E-EBF8-D531-7F57-5D2C223266B0}"/>
                </a:ext>
              </a:extLst>
            </p:cNvPr>
            <p:cNvSpPr/>
            <p:nvPr/>
          </p:nvSpPr>
          <p:spPr>
            <a:xfrm>
              <a:off x="8568527" y="3012494"/>
              <a:ext cx="126180" cy="29118"/>
            </a:xfrm>
            <a:custGeom>
              <a:avLst/>
              <a:gdLst>
                <a:gd name="connsiteX0" fmla="*/ 14559 w 126180"/>
                <a:gd name="connsiteY0" fmla="*/ 0 h 29118"/>
                <a:gd name="connsiteX1" fmla="*/ 111622 w 126180"/>
                <a:gd name="connsiteY1" fmla="*/ 0 h 29118"/>
                <a:gd name="connsiteX2" fmla="*/ 126181 w 126180"/>
                <a:gd name="connsiteY2" fmla="*/ 14559 h 29118"/>
                <a:gd name="connsiteX3" fmla="*/ 111622 w 126180"/>
                <a:gd name="connsiteY3" fmla="*/ 29119 h 29118"/>
                <a:gd name="connsiteX4" fmla="*/ 14559 w 126180"/>
                <a:gd name="connsiteY4" fmla="*/ 29119 h 29118"/>
                <a:gd name="connsiteX5" fmla="*/ 0 w 126180"/>
                <a:gd name="connsiteY5" fmla="*/ 14559 h 29118"/>
                <a:gd name="connsiteX6" fmla="*/ 14559 w 126180"/>
                <a:gd name="connsiteY6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80" h="29118">
                  <a:moveTo>
                    <a:pt x="14559" y="0"/>
                  </a:moveTo>
                  <a:lnTo>
                    <a:pt x="111622" y="0"/>
                  </a:lnTo>
                  <a:cubicBezTo>
                    <a:pt x="119872" y="0"/>
                    <a:pt x="126181" y="6309"/>
                    <a:pt x="126181" y="14559"/>
                  </a:cubicBezTo>
                  <a:cubicBezTo>
                    <a:pt x="126181" y="22810"/>
                    <a:pt x="119872" y="29119"/>
                    <a:pt x="111622" y="29119"/>
                  </a:cubicBezTo>
                  <a:lnTo>
                    <a:pt x="14559" y="29119"/>
                  </a:lnTo>
                  <a:cubicBezTo>
                    <a:pt x="6309" y="29119"/>
                    <a:pt x="0" y="22810"/>
                    <a:pt x="0" y="14559"/>
                  </a:cubicBezTo>
                  <a:cubicBezTo>
                    <a:pt x="0" y="6309"/>
                    <a:pt x="6309" y="0"/>
                    <a:pt x="14559" y="0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8" name="Freeform: Shape 12">
              <a:extLst>
                <a:ext uri="{FF2B5EF4-FFF2-40B4-BE49-F238E27FC236}">
                  <a16:creationId xmlns:a16="http://schemas.microsoft.com/office/drawing/2014/main" id="{D3D5D28A-1F0C-6419-FD19-4889E666FCB0}"/>
                </a:ext>
              </a:extLst>
            </p:cNvPr>
            <p:cNvSpPr/>
            <p:nvPr/>
          </p:nvSpPr>
          <p:spPr>
            <a:xfrm>
              <a:off x="8600072" y="3061025"/>
              <a:ext cx="63090" cy="29118"/>
            </a:xfrm>
            <a:custGeom>
              <a:avLst/>
              <a:gdLst>
                <a:gd name="connsiteX0" fmla="*/ 0 w 63090"/>
                <a:gd name="connsiteY0" fmla="*/ 0 h 29118"/>
                <a:gd name="connsiteX1" fmla="*/ 31545 w 63090"/>
                <a:gd name="connsiteY1" fmla="*/ 29119 h 29118"/>
                <a:gd name="connsiteX2" fmla="*/ 63090 w 63090"/>
                <a:gd name="connsiteY2" fmla="*/ 0 h 29118"/>
                <a:gd name="connsiteX3" fmla="*/ 0 w 63090"/>
                <a:gd name="connsiteY3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090" h="29118">
                  <a:moveTo>
                    <a:pt x="0" y="0"/>
                  </a:moveTo>
                  <a:cubicBezTo>
                    <a:pt x="1456" y="16501"/>
                    <a:pt x="15045" y="29119"/>
                    <a:pt x="31545" y="29119"/>
                  </a:cubicBezTo>
                  <a:cubicBezTo>
                    <a:pt x="48046" y="29119"/>
                    <a:pt x="61635" y="16501"/>
                    <a:pt x="6309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9" name="Freeform: Shape 13">
              <a:extLst>
                <a:ext uri="{FF2B5EF4-FFF2-40B4-BE49-F238E27FC236}">
                  <a16:creationId xmlns:a16="http://schemas.microsoft.com/office/drawing/2014/main" id="{498BBEDB-BDA6-B1E0-E40F-71DFE4F5781E}"/>
                </a:ext>
              </a:extLst>
            </p:cNvPr>
            <p:cNvSpPr/>
            <p:nvPr/>
          </p:nvSpPr>
          <p:spPr>
            <a:xfrm>
              <a:off x="8505436" y="2682482"/>
              <a:ext cx="252361" cy="262068"/>
            </a:xfrm>
            <a:custGeom>
              <a:avLst/>
              <a:gdLst>
                <a:gd name="connsiteX0" fmla="*/ 126181 w 252361"/>
                <a:gd name="connsiteY0" fmla="*/ 0 h 262068"/>
                <a:gd name="connsiteX1" fmla="*/ 126181 w 252361"/>
                <a:gd name="connsiteY1" fmla="*/ 0 h 262068"/>
                <a:gd name="connsiteX2" fmla="*/ 126181 w 252361"/>
                <a:gd name="connsiteY2" fmla="*/ 0 h 262068"/>
                <a:gd name="connsiteX3" fmla="*/ 0 w 252361"/>
                <a:gd name="connsiteY3" fmla="*/ 124725 h 262068"/>
                <a:gd name="connsiteX4" fmla="*/ 0 w 252361"/>
                <a:gd name="connsiteY4" fmla="*/ 129093 h 262068"/>
                <a:gd name="connsiteX5" fmla="*/ 8736 w 252361"/>
                <a:gd name="connsiteY5" fmla="*/ 172771 h 262068"/>
                <a:gd name="connsiteX6" fmla="*/ 30575 w 252361"/>
                <a:gd name="connsiteY6" fmla="*/ 208684 h 262068"/>
                <a:gd name="connsiteX7" fmla="*/ 60179 w 252361"/>
                <a:gd name="connsiteY7" fmla="*/ 256730 h 262068"/>
                <a:gd name="connsiteX8" fmla="*/ 68914 w 252361"/>
                <a:gd name="connsiteY8" fmla="*/ 262068 h 262068"/>
                <a:gd name="connsiteX9" fmla="*/ 183448 w 252361"/>
                <a:gd name="connsiteY9" fmla="*/ 262068 h 262068"/>
                <a:gd name="connsiteX10" fmla="*/ 192183 w 252361"/>
                <a:gd name="connsiteY10" fmla="*/ 256730 h 262068"/>
                <a:gd name="connsiteX11" fmla="*/ 221787 w 252361"/>
                <a:gd name="connsiteY11" fmla="*/ 208684 h 262068"/>
                <a:gd name="connsiteX12" fmla="*/ 243626 w 252361"/>
                <a:gd name="connsiteY12" fmla="*/ 172771 h 262068"/>
                <a:gd name="connsiteX13" fmla="*/ 252362 w 252361"/>
                <a:gd name="connsiteY13" fmla="*/ 129093 h 262068"/>
                <a:gd name="connsiteX14" fmla="*/ 252362 w 252361"/>
                <a:gd name="connsiteY14" fmla="*/ 124725 h 262068"/>
                <a:gd name="connsiteX15" fmla="*/ 126181 w 252361"/>
                <a:gd name="connsiteY15" fmla="*/ 0 h 262068"/>
                <a:gd name="connsiteX16" fmla="*/ 223243 w 252361"/>
                <a:gd name="connsiteY16" fmla="*/ 128608 h 262068"/>
                <a:gd name="connsiteX17" fmla="*/ 216449 w 252361"/>
                <a:gd name="connsiteY17" fmla="*/ 162579 h 262068"/>
                <a:gd name="connsiteX18" fmla="*/ 199948 w 252361"/>
                <a:gd name="connsiteY18" fmla="*/ 189271 h 262068"/>
                <a:gd name="connsiteX19" fmla="*/ 171800 w 252361"/>
                <a:gd name="connsiteY19" fmla="*/ 232950 h 262068"/>
                <a:gd name="connsiteX20" fmla="*/ 126181 w 252361"/>
                <a:gd name="connsiteY20" fmla="*/ 232950 h 262068"/>
                <a:gd name="connsiteX21" fmla="*/ 81047 w 252361"/>
                <a:gd name="connsiteY21" fmla="*/ 232950 h 262068"/>
                <a:gd name="connsiteX22" fmla="*/ 52899 w 252361"/>
                <a:gd name="connsiteY22" fmla="*/ 189271 h 262068"/>
                <a:gd name="connsiteX23" fmla="*/ 36398 w 252361"/>
                <a:gd name="connsiteY23" fmla="*/ 162579 h 262068"/>
                <a:gd name="connsiteX24" fmla="*/ 29604 w 252361"/>
                <a:gd name="connsiteY24" fmla="*/ 128608 h 262068"/>
                <a:gd name="connsiteX25" fmla="*/ 29604 w 252361"/>
                <a:gd name="connsiteY25" fmla="*/ 124725 h 262068"/>
                <a:gd name="connsiteX26" fmla="*/ 126666 w 252361"/>
                <a:gd name="connsiteY26" fmla="*/ 28633 h 262068"/>
                <a:gd name="connsiteX27" fmla="*/ 126666 w 252361"/>
                <a:gd name="connsiteY27" fmla="*/ 28633 h 262068"/>
                <a:gd name="connsiteX28" fmla="*/ 126666 w 252361"/>
                <a:gd name="connsiteY28" fmla="*/ 28633 h 262068"/>
                <a:gd name="connsiteX29" fmla="*/ 126666 w 252361"/>
                <a:gd name="connsiteY29" fmla="*/ 28633 h 262068"/>
                <a:gd name="connsiteX30" fmla="*/ 126666 w 252361"/>
                <a:gd name="connsiteY30" fmla="*/ 28633 h 262068"/>
                <a:gd name="connsiteX31" fmla="*/ 126666 w 252361"/>
                <a:gd name="connsiteY31" fmla="*/ 28633 h 262068"/>
                <a:gd name="connsiteX32" fmla="*/ 126666 w 252361"/>
                <a:gd name="connsiteY32" fmla="*/ 28633 h 262068"/>
                <a:gd name="connsiteX33" fmla="*/ 223729 w 252361"/>
                <a:gd name="connsiteY33" fmla="*/ 124725 h 262068"/>
                <a:gd name="connsiteX34" fmla="*/ 223729 w 252361"/>
                <a:gd name="connsiteY34" fmla="*/ 128608 h 26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2361" h="262068">
                  <a:moveTo>
                    <a:pt x="126181" y="0"/>
                  </a:moveTo>
                  <a:cubicBezTo>
                    <a:pt x="126181" y="0"/>
                    <a:pt x="126181" y="0"/>
                    <a:pt x="126181" y="0"/>
                  </a:cubicBezTo>
                  <a:cubicBezTo>
                    <a:pt x="126181" y="0"/>
                    <a:pt x="126181" y="0"/>
                    <a:pt x="126181" y="0"/>
                  </a:cubicBezTo>
                  <a:cubicBezTo>
                    <a:pt x="57267" y="485"/>
                    <a:pt x="1456" y="55811"/>
                    <a:pt x="0" y="124725"/>
                  </a:cubicBezTo>
                  <a:lnTo>
                    <a:pt x="0" y="129093"/>
                  </a:lnTo>
                  <a:cubicBezTo>
                    <a:pt x="485" y="144138"/>
                    <a:pt x="3397" y="158697"/>
                    <a:pt x="8736" y="172771"/>
                  </a:cubicBezTo>
                  <a:cubicBezTo>
                    <a:pt x="14074" y="185874"/>
                    <a:pt x="21354" y="198007"/>
                    <a:pt x="30575" y="208684"/>
                  </a:cubicBezTo>
                  <a:cubicBezTo>
                    <a:pt x="42222" y="221302"/>
                    <a:pt x="54840" y="246053"/>
                    <a:pt x="60179" y="256730"/>
                  </a:cubicBezTo>
                  <a:cubicBezTo>
                    <a:pt x="61635" y="260127"/>
                    <a:pt x="65032" y="262068"/>
                    <a:pt x="68914" y="262068"/>
                  </a:cubicBezTo>
                  <a:lnTo>
                    <a:pt x="183448" y="262068"/>
                  </a:lnTo>
                  <a:cubicBezTo>
                    <a:pt x="187330" y="262068"/>
                    <a:pt x="190727" y="260127"/>
                    <a:pt x="192183" y="256730"/>
                  </a:cubicBezTo>
                  <a:cubicBezTo>
                    <a:pt x="197522" y="246053"/>
                    <a:pt x="210140" y="221302"/>
                    <a:pt x="221787" y="208684"/>
                  </a:cubicBezTo>
                  <a:cubicBezTo>
                    <a:pt x="231008" y="198007"/>
                    <a:pt x="238773" y="185874"/>
                    <a:pt x="243626" y="172771"/>
                  </a:cubicBezTo>
                  <a:cubicBezTo>
                    <a:pt x="248965" y="158697"/>
                    <a:pt x="251877" y="144138"/>
                    <a:pt x="252362" y="129093"/>
                  </a:cubicBezTo>
                  <a:lnTo>
                    <a:pt x="252362" y="124725"/>
                  </a:lnTo>
                  <a:cubicBezTo>
                    <a:pt x="250906" y="55811"/>
                    <a:pt x="195095" y="485"/>
                    <a:pt x="126181" y="0"/>
                  </a:cubicBezTo>
                  <a:close/>
                  <a:moveTo>
                    <a:pt x="223243" y="128608"/>
                  </a:moveTo>
                  <a:cubicBezTo>
                    <a:pt x="222758" y="140255"/>
                    <a:pt x="220331" y="151902"/>
                    <a:pt x="216449" y="162579"/>
                  </a:cubicBezTo>
                  <a:cubicBezTo>
                    <a:pt x="212566" y="172286"/>
                    <a:pt x="207228" y="181507"/>
                    <a:pt x="199948" y="189271"/>
                  </a:cubicBezTo>
                  <a:cubicBezTo>
                    <a:pt x="188786" y="202860"/>
                    <a:pt x="179080" y="217420"/>
                    <a:pt x="171800" y="232950"/>
                  </a:cubicBezTo>
                  <a:lnTo>
                    <a:pt x="126181" y="232950"/>
                  </a:lnTo>
                  <a:lnTo>
                    <a:pt x="81047" y="232950"/>
                  </a:lnTo>
                  <a:cubicBezTo>
                    <a:pt x="73282" y="217420"/>
                    <a:pt x="63576" y="202860"/>
                    <a:pt x="52899" y="189271"/>
                  </a:cubicBezTo>
                  <a:cubicBezTo>
                    <a:pt x="46105" y="181507"/>
                    <a:pt x="40281" y="172286"/>
                    <a:pt x="36398" y="162579"/>
                  </a:cubicBezTo>
                  <a:cubicBezTo>
                    <a:pt x="32031" y="151902"/>
                    <a:pt x="30089" y="140255"/>
                    <a:pt x="29604" y="128608"/>
                  </a:cubicBezTo>
                  <a:lnTo>
                    <a:pt x="29604" y="124725"/>
                  </a:lnTo>
                  <a:cubicBezTo>
                    <a:pt x="30575" y="71826"/>
                    <a:pt x="73767" y="29119"/>
                    <a:pt x="126666" y="28633"/>
                  </a:cubicBezTo>
                  <a:lnTo>
                    <a:pt x="126666" y="28633"/>
                  </a:lnTo>
                  <a:lnTo>
                    <a:pt x="126666" y="28633"/>
                  </a:lnTo>
                  <a:cubicBezTo>
                    <a:pt x="126666" y="28633"/>
                    <a:pt x="126666" y="28633"/>
                    <a:pt x="126666" y="28633"/>
                  </a:cubicBezTo>
                  <a:cubicBezTo>
                    <a:pt x="126666" y="28633"/>
                    <a:pt x="126666" y="28633"/>
                    <a:pt x="126666" y="28633"/>
                  </a:cubicBezTo>
                  <a:lnTo>
                    <a:pt x="126666" y="28633"/>
                  </a:lnTo>
                  <a:lnTo>
                    <a:pt x="126666" y="28633"/>
                  </a:lnTo>
                  <a:cubicBezTo>
                    <a:pt x="179565" y="29119"/>
                    <a:pt x="222758" y="71341"/>
                    <a:pt x="223729" y="124725"/>
                  </a:cubicBezTo>
                  <a:lnTo>
                    <a:pt x="223729" y="128608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cxnSp>
        <p:nvCxnSpPr>
          <p:cNvPr id="30" name="Straight Connector 38">
            <a:extLst>
              <a:ext uri="{FF2B5EF4-FFF2-40B4-BE49-F238E27FC236}">
                <a16:creationId xmlns:a16="http://schemas.microsoft.com/office/drawing/2014/main" id="{C104BEF3-3F3B-7591-1B2C-EDB6EA2F3197}"/>
              </a:ext>
            </a:extLst>
          </p:cNvPr>
          <p:cNvCxnSpPr>
            <a:cxnSpLocks/>
          </p:cNvCxnSpPr>
          <p:nvPr/>
        </p:nvCxnSpPr>
        <p:spPr>
          <a:xfrm>
            <a:off x="6006428" y="3831220"/>
            <a:ext cx="0" cy="598995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9">
            <a:extLst>
              <a:ext uri="{FF2B5EF4-FFF2-40B4-BE49-F238E27FC236}">
                <a16:creationId xmlns:a16="http://schemas.microsoft.com/office/drawing/2014/main" id="{4351ECBB-D4E2-1D4A-EB89-E69562280DF5}"/>
              </a:ext>
            </a:extLst>
          </p:cNvPr>
          <p:cNvSpPr txBox="1"/>
          <p:nvPr/>
        </p:nvSpPr>
        <p:spPr>
          <a:xfrm>
            <a:off x="5374332" y="1641814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IN" sz="44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tangle 41">
            <a:extLst>
              <a:ext uri="{FF2B5EF4-FFF2-40B4-BE49-F238E27FC236}">
                <a16:creationId xmlns:a16="http://schemas.microsoft.com/office/drawing/2014/main" id="{3AEAC1F7-455D-E707-85A7-FD3F801E9991}"/>
              </a:ext>
            </a:extLst>
          </p:cNvPr>
          <p:cNvSpPr/>
          <p:nvPr/>
        </p:nvSpPr>
        <p:spPr>
          <a:xfrm>
            <a:off x="5780598" y="4549176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</a:t>
            </a:r>
            <a:r>
              <a:rPr lang="en-IN" sz="2000" b="1" dirty="0" err="1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Cómo</a:t>
            </a:r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34" name="TextBox 43">
            <a:extLst>
              <a:ext uri="{FF2B5EF4-FFF2-40B4-BE49-F238E27FC236}">
                <a16:creationId xmlns:a16="http://schemas.microsoft.com/office/drawing/2014/main" id="{6360311D-86D1-A3DC-5F4D-CB9EBED9575D}"/>
              </a:ext>
            </a:extLst>
          </p:cNvPr>
          <p:cNvSpPr txBox="1"/>
          <p:nvPr/>
        </p:nvSpPr>
        <p:spPr>
          <a:xfrm>
            <a:off x="8254652" y="1137758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IN" sz="44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44">
            <a:extLst>
              <a:ext uri="{FF2B5EF4-FFF2-40B4-BE49-F238E27FC236}">
                <a16:creationId xmlns:a16="http://schemas.microsoft.com/office/drawing/2014/main" id="{89BB86E0-7E24-B3F1-6F38-B9D7BC025F63}"/>
              </a:ext>
            </a:extLst>
          </p:cNvPr>
          <p:cNvCxnSpPr>
            <a:cxnSpLocks/>
          </p:cNvCxnSpPr>
          <p:nvPr/>
        </p:nvCxnSpPr>
        <p:spPr>
          <a:xfrm>
            <a:off x="8886748" y="3404872"/>
            <a:ext cx="0" cy="600192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46">
            <a:extLst>
              <a:ext uri="{FF2B5EF4-FFF2-40B4-BE49-F238E27FC236}">
                <a16:creationId xmlns:a16="http://schemas.microsoft.com/office/drawing/2014/main" id="{9681959C-3F69-D51E-095F-B2D6C2FBFFE1}"/>
              </a:ext>
            </a:extLst>
          </p:cNvPr>
          <p:cNvSpPr/>
          <p:nvPr/>
        </p:nvSpPr>
        <p:spPr>
          <a:xfrm>
            <a:off x="8622121" y="4238191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¿Por </a:t>
            </a:r>
            <a:r>
              <a:rPr lang="en-IN" sz="2000" b="1" dirty="0" err="1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qué</a:t>
            </a:r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2" name="TextBox 101">
            <a:extLst>
              <a:ext uri="{FF2B5EF4-FFF2-40B4-BE49-F238E27FC236}">
                <a16:creationId xmlns:a16="http://schemas.microsoft.com/office/drawing/2014/main" id="{9B1D96BC-B14E-3F91-0725-29608675F9C1}"/>
              </a:ext>
            </a:extLst>
          </p:cNvPr>
          <p:cNvSpPr txBox="1"/>
          <p:nvPr/>
        </p:nvSpPr>
        <p:spPr>
          <a:xfrm>
            <a:off x="2447712" y="2865950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Imagen 8" descr="Diagrama&#10;&#10;Descripción generada automáticamente">
            <a:extLst>
              <a:ext uri="{FF2B5EF4-FFF2-40B4-BE49-F238E27FC236}">
                <a16:creationId xmlns:a16="http://schemas.microsoft.com/office/drawing/2014/main" id="{374C4A39-0770-F94B-523D-F73499EFDA0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693471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A9D5BD-4CE8-28BF-3699-FCAA80A04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2575F97F-B469-7B1E-24BA-A84166EB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sp>
        <p:nvSpPr>
          <p:cNvPr id="23" name="Rectangle: Rounded Corners 59">
            <a:extLst>
              <a:ext uri="{FF2B5EF4-FFF2-40B4-BE49-F238E27FC236}">
                <a16:creationId xmlns:a16="http://schemas.microsoft.com/office/drawing/2014/main" id="{1F315B0C-5CCC-A6AE-B0F1-35BE3E81B7F4}"/>
              </a:ext>
            </a:extLst>
          </p:cNvPr>
          <p:cNvSpPr/>
          <p:nvPr/>
        </p:nvSpPr>
        <p:spPr>
          <a:xfrm>
            <a:off x="4738855" y="1486091"/>
            <a:ext cx="2700000" cy="3693522"/>
          </a:xfrm>
          <a:prstGeom prst="roundRect">
            <a:avLst>
              <a:gd name="adj" fmla="val 5199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Rectangle: Rounded Corners 59">
            <a:extLst>
              <a:ext uri="{FF2B5EF4-FFF2-40B4-BE49-F238E27FC236}">
                <a16:creationId xmlns:a16="http://schemas.microsoft.com/office/drawing/2014/main" id="{19ED9865-FBBC-1A15-E687-40A260813EF7}"/>
              </a:ext>
            </a:extLst>
          </p:cNvPr>
          <p:cNvSpPr/>
          <p:nvPr/>
        </p:nvSpPr>
        <p:spPr>
          <a:xfrm>
            <a:off x="7733356" y="1501653"/>
            <a:ext cx="2700000" cy="3693522"/>
          </a:xfrm>
          <a:prstGeom prst="roundRect">
            <a:avLst>
              <a:gd name="adj" fmla="val 51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5" name="Oval 55">
            <a:extLst>
              <a:ext uri="{FF2B5EF4-FFF2-40B4-BE49-F238E27FC236}">
                <a16:creationId xmlns:a16="http://schemas.microsoft.com/office/drawing/2014/main" id="{F6771BBF-DE4E-96E6-6F47-80B9DDACE8F5}"/>
              </a:ext>
            </a:extLst>
          </p:cNvPr>
          <p:cNvSpPr/>
          <p:nvPr/>
        </p:nvSpPr>
        <p:spPr>
          <a:xfrm>
            <a:off x="5453660" y="4905977"/>
            <a:ext cx="1262112" cy="1262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57">
            <a:extLst>
              <a:ext uri="{FF2B5EF4-FFF2-40B4-BE49-F238E27FC236}">
                <a16:creationId xmlns:a16="http://schemas.microsoft.com/office/drawing/2014/main" id="{ADBC005E-1ACA-DD1F-8B46-3758B65ECF0A}"/>
              </a:ext>
            </a:extLst>
          </p:cNvPr>
          <p:cNvSpPr/>
          <p:nvPr/>
        </p:nvSpPr>
        <p:spPr>
          <a:xfrm>
            <a:off x="8463329" y="4905977"/>
            <a:ext cx="1262112" cy="1262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: Rounded Corners 59">
            <a:extLst>
              <a:ext uri="{FF2B5EF4-FFF2-40B4-BE49-F238E27FC236}">
                <a16:creationId xmlns:a16="http://schemas.microsoft.com/office/drawing/2014/main" id="{3C0F2173-66FE-FA51-7BCA-11BAEB6659B4}"/>
              </a:ext>
            </a:extLst>
          </p:cNvPr>
          <p:cNvSpPr/>
          <p:nvPr/>
        </p:nvSpPr>
        <p:spPr>
          <a:xfrm>
            <a:off x="1691501" y="1501653"/>
            <a:ext cx="2700000" cy="3693522"/>
          </a:xfrm>
          <a:prstGeom prst="roundRect">
            <a:avLst>
              <a:gd name="adj" fmla="val 5199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8" name="TextBox 83">
            <a:extLst>
              <a:ext uri="{FF2B5EF4-FFF2-40B4-BE49-F238E27FC236}">
                <a16:creationId xmlns:a16="http://schemas.microsoft.com/office/drawing/2014/main" id="{6A46E63F-47F1-F7FB-0A3A-0052F05D4BEE}"/>
              </a:ext>
            </a:extLst>
          </p:cNvPr>
          <p:cNvSpPr txBox="1"/>
          <p:nvPr/>
        </p:nvSpPr>
        <p:spPr>
          <a:xfrm>
            <a:off x="2232051" y="1638900"/>
            <a:ext cx="1447392" cy="304102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2000" b="1" dirty="0" err="1">
                <a:solidFill>
                  <a:schemeClr val="accent2"/>
                </a:solidFill>
              </a:rPr>
              <a:t>Priorización</a:t>
            </a:r>
            <a:endParaRPr lang="en-IN" sz="2000" b="1" dirty="0">
              <a:solidFill>
                <a:schemeClr val="accent2"/>
              </a:solidFill>
            </a:endParaRPr>
          </a:p>
        </p:txBody>
      </p:sp>
      <p:sp>
        <p:nvSpPr>
          <p:cNvPr id="29" name="TextBox 84">
            <a:extLst>
              <a:ext uri="{FF2B5EF4-FFF2-40B4-BE49-F238E27FC236}">
                <a16:creationId xmlns:a16="http://schemas.microsoft.com/office/drawing/2014/main" id="{6E95C759-5E66-AF26-6F30-34385CC30C46}"/>
              </a:ext>
            </a:extLst>
          </p:cNvPr>
          <p:cNvSpPr txBox="1"/>
          <p:nvPr/>
        </p:nvSpPr>
        <p:spPr>
          <a:xfrm>
            <a:off x="5420448" y="1634376"/>
            <a:ext cx="1328535" cy="38323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2000" b="1" dirty="0">
                <a:solidFill>
                  <a:schemeClr val="accent3"/>
                </a:solidFill>
              </a:rPr>
              <a:t>Agenda</a:t>
            </a:r>
          </a:p>
        </p:txBody>
      </p:sp>
      <p:sp>
        <p:nvSpPr>
          <p:cNvPr id="30" name="TextBox 85">
            <a:extLst>
              <a:ext uri="{FF2B5EF4-FFF2-40B4-BE49-F238E27FC236}">
                <a16:creationId xmlns:a16="http://schemas.microsoft.com/office/drawing/2014/main" id="{F30D0B09-9705-C245-BBE4-95BFCA9AA61B}"/>
              </a:ext>
            </a:extLst>
          </p:cNvPr>
          <p:cNvSpPr txBox="1"/>
          <p:nvPr/>
        </p:nvSpPr>
        <p:spPr>
          <a:xfrm>
            <a:off x="8312902" y="1652376"/>
            <a:ext cx="1479260" cy="38323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2000" b="1" dirty="0" err="1">
                <a:solidFill>
                  <a:schemeClr val="accent1"/>
                </a:solidFill>
              </a:rPr>
              <a:t>Cronograma</a:t>
            </a:r>
            <a:endParaRPr lang="en-IN" sz="2000" b="1" dirty="0">
              <a:solidFill>
                <a:schemeClr val="accent1"/>
              </a:solidFill>
            </a:endParaRPr>
          </a:p>
        </p:txBody>
      </p:sp>
      <p:sp>
        <p:nvSpPr>
          <p:cNvPr id="31" name="Oval 2">
            <a:extLst>
              <a:ext uri="{FF2B5EF4-FFF2-40B4-BE49-F238E27FC236}">
                <a16:creationId xmlns:a16="http://schemas.microsoft.com/office/drawing/2014/main" id="{A402FBF8-B9DD-C855-9DED-D496B041189F}"/>
              </a:ext>
            </a:extLst>
          </p:cNvPr>
          <p:cNvSpPr/>
          <p:nvPr/>
        </p:nvSpPr>
        <p:spPr>
          <a:xfrm>
            <a:off x="2340600" y="4862223"/>
            <a:ext cx="1262112" cy="1262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61">
            <a:extLst>
              <a:ext uri="{FF2B5EF4-FFF2-40B4-BE49-F238E27FC236}">
                <a16:creationId xmlns:a16="http://schemas.microsoft.com/office/drawing/2014/main" id="{351092AA-3C0C-7321-0FC0-6AB2BF3FA8B3}"/>
              </a:ext>
            </a:extLst>
          </p:cNvPr>
          <p:cNvSpPr txBox="1"/>
          <p:nvPr/>
        </p:nvSpPr>
        <p:spPr>
          <a:xfrm>
            <a:off x="2619100" y="5135640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33" name="TextBox 63">
            <a:extLst>
              <a:ext uri="{FF2B5EF4-FFF2-40B4-BE49-F238E27FC236}">
                <a16:creationId xmlns:a16="http://schemas.microsoft.com/office/drawing/2014/main" id="{D079BE8A-B62D-1EFC-1C78-08A265EE15BE}"/>
              </a:ext>
            </a:extLst>
          </p:cNvPr>
          <p:cNvSpPr txBox="1"/>
          <p:nvPr/>
        </p:nvSpPr>
        <p:spPr>
          <a:xfrm>
            <a:off x="5732160" y="5179394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34" name="TextBox 64">
            <a:extLst>
              <a:ext uri="{FF2B5EF4-FFF2-40B4-BE49-F238E27FC236}">
                <a16:creationId xmlns:a16="http://schemas.microsoft.com/office/drawing/2014/main" id="{25CA93E5-D763-55C1-AADB-28AE5F3E3926}"/>
              </a:ext>
            </a:extLst>
          </p:cNvPr>
          <p:cNvSpPr txBox="1"/>
          <p:nvPr/>
        </p:nvSpPr>
        <p:spPr>
          <a:xfrm>
            <a:off x="8741829" y="5179394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C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39" name="Vista general de diapositiva 38">
                <a:extLst>
                  <a:ext uri="{FF2B5EF4-FFF2-40B4-BE49-F238E27FC236}">
                    <a16:creationId xmlns:a16="http://schemas.microsoft.com/office/drawing/2014/main" id="{58B81308-9B4D-F3D8-7E21-57AB763B79F3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979882749"/>
                  </p:ext>
                </p:extLst>
              </p:nvPr>
            </p:nvGraphicFramePr>
            <p:xfrm>
              <a:off x="1961501" y="2795112"/>
              <a:ext cx="2160000" cy="1215000"/>
            </p:xfrm>
            <a:graphic>
              <a:graphicData uri="http://schemas.microsoft.com/office/powerpoint/2016/slidezoom">
                <pslz:sldZm>
                  <pslz:sldZmObj sldId="286" cId="2347022467">
                    <pslz:zmPr id="{382651D5-960D-4F1F-AFD7-AAD60268D353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60000" cy="1215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39" name="Vista general de diapositiva 38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58B81308-9B4D-F3D8-7E21-57AB763B79F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61501" y="2795112"/>
                <a:ext cx="2160000" cy="1215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1" name="Vista general de diapositiva 40">
                <a:extLst>
                  <a:ext uri="{FF2B5EF4-FFF2-40B4-BE49-F238E27FC236}">
                    <a16:creationId xmlns:a16="http://schemas.microsoft.com/office/drawing/2014/main" id="{1764430D-6D68-A5B1-8A56-02317E9C991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2097829320"/>
                  </p:ext>
                </p:extLst>
              </p:nvPr>
            </p:nvGraphicFramePr>
            <p:xfrm>
              <a:off x="5015999" y="2821500"/>
              <a:ext cx="2160000" cy="1215000"/>
            </p:xfrm>
            <a:graphic>
              <a:graphicData uri="http://schemas.microsoft.com/office/powerpoint/2016/slidezoom">
                <pslz:sldZm>
                  <pslz:sldZmObj sldId="287" cId="1323548801">
                    <pslz:zmPr id="{69763469-D72E-41AD-AD1A-7FDD19257D51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60000" cy="1215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1" name="Vista general de diapositiva 40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1764430D-6D68-A5B1-8A56-02317E9C991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015999" y="2821500"/>
                <a:ext cx="2160000" cy="1215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3" name="Vista general de diapositiva 42">
                <a:extLst>
                  <a:ext uri="{FF2B5EF4-FFF2-40B4-BE49-F238E27FC236}">
                    <a16:creationId xmlns:a16="http://schemas.microsoft.com/office/drawing/2014/main" id="{994943B1-DCF7-1E03-E3F2-5DA8C7F4985B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94341292"/>
                  </p:ext>
                </p:extLst>
              </p:nvPr>
            </p:nvGraphicFramePr>
            <p:xfrm>
              <a:off x="8014385" y="2821500"/>
              <a:ext cx="2160000" cy="1215000"/>
            </p:xfrm>
            <a:graphic>
              <a:graphicData uri="http://schemas.microsoft.com/office/powerpoint/2016/slidezoom">
                <pslz:sldZm>
                  <pslz:sldZmObj sldId="288" cId="2768541408">
                    <pslz:zmPr id="{BCD5806E-5FDD-41E9-8E5D-36D2A2923B80}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60000" cy="1215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3" name="Vista general de diapositiva 42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994943B1-DCF7-1E03-E3F2-5DA8C7F4985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14385" y="2821500"/>
                <a:ext cx="2160000" cy="1215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A7558DB2-1FDA-E680-DB07-12909B78D2D3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4094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A9D5BD-4CE8-28BF-3699-FCAA80A04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2575F97F-B469-7B1E-24BA-A84166EB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sp>
        <p:nvSpPr>
          <p:cNvPr id="31" name="Oval 2">
            <a:extLst>
              <a:ext uri="{FF2B5EF4-FFF2-40B4-BE49-F238E27FC236}">
                <a16:creationId xmlns:a16="http://schemas.microsoft.com/office/drawing/2014/main" id="{A402FBF8-B9DD-C855-9DED-D496B041189F}"/>
              </a:ext>
            </a:extLst>
          </p:cNvPr>
          <p:cNvSpPr/>
          <p:nvPr/>
        </p:nvSpPr>
        <p:spPr>
          <a:xfrm>
            <a:off x="2340600" y="4862223"/>
            <a:ext cx="1262112" cy="1262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61">
            <a:extLst>
              <a:ext uri="{FF2B5EF4-FFF2-40B4-BE49-F238E27FC236}">
                <a16:creationId xmlns:a16="http://schemas.microsoft.com/office/drawing/2014/main" id="{351092AA-3C0C-7321-0FC0-6AB2BF3FA8B3}"/>
              </a:ext>
            </a:extLst>
          </p:cNvPr>
          <p:cNvSpPr txBox="1"/>
          <p:nvPr/>
        </p:nvSpPr>
        <p:spPr>
          <a:xfrm>
            <a:off x="2619100" y="5135640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35306D-6FFD-3565-7D23-932175B9C456}"/>
              </a:ext>
            </a:extLst>
          </p:cNvPr>
          <p:cNvSpPr txBox="1"/>
          <p:nvPr/>
        </p:nvSpPr>
        <p:spPr>
          <a:xfrm>
            <a:off x="7165299" y="6320522"/>
            <a:ext cx="5026702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500" dirty="0"/>
              <a:t>Referencia: Matriz de Eisenhower, gráfico de Gestionar fácil</a:t>
            </a:r>
          </a:p>
        </p:txBody>
      </p:sp>
      <p:pic>
        <p:nvPicPr>
          <p:cNvPr id="14" name="Imagen 13" descr="Interfaz de usuario gráfica, PowerPoint&#10;&#10;Descripción generada automáticamente">
            <a:extLst>
              <a:ext uri="{FF2B5EF4-FFF2-40B4-BE49-F238E27FC236}">
                <a16:creationId xmlns:a16="http://schemas.microsoft.com/office/drawing/2014/main" id="{FB4511FA-3CC2-7611-B932-7F26A1A31B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1212" y="1272772"/>
            <a:ext cx="6480000" cy="4851563"/>
          </a:xfrm>
          <a:prstGeom prst="rect">
            <a:avLst/>
          </a:prstGeom>
        </p:spPr>
      </p:pic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287301BD-6D10-0D5C-C04B-46F8E40016C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47022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A9D5BD-4CE8-28BF-3699-FCAA80A04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2575F97F-B469-7B1E-24BA-A84166EB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sp>
        <p:nvSpPr>
          <p:cNvPr id="25" name="Oval 55">
            <a:extLst>
              <a:ext uri="{FF2B5EF4-FFF2-40B4-BE49-F238E27FC236}">
                <a16:creationId xmlns:a16="http://schemas.microsoft.com/office/drawing/2014/main" id="{F6771BBF-DE4E-96E6-6F47-80B9DDACE8F5}"/>
              </a:ext>
            </a:extLst>
          </p:cNvPr>
          <p:cNvSpPr/>
          <p:nvPr/>
        </p:nvSpPr>
        <p:spPr>
          <a:xfrm>
            <a:off x="716768" y="4905977"/>
            <a:ext cx="1262112" cy="1262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TextBox 63">
            <a:extLst>
              <a:ext uri="{FF2B5EF4-FFF2-40B4-BE49-F238E27FC236}">
                <a16:creationId xmlns:a16="http://schemas.microsoft.com/office/drawing/2014/main" id="{D079BE8A-B62D-1EFC-1C78-08A265EE15BE}"/>
              </a:ext>
            </a:extLst>
          </p:cNvPr>
          <p:cNvSpPr txBox="1"/>
          <p:nvPr/>
        </p:nvSpPr>
        <p:spPr>
          <a:xfrm>
            <a:off x="995268" y="5179394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A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4EF6AEA-867C-6225-C1E6-D2C2397B7ADE}"/>
              </a:ext>
            </a:extLst>
          </p:cNvPr>
          <p:cNvSpPr txBox="1"/>
          <p:nvPr/>
        </p:nvSpPr>
        <p:spPr>
          <a:xfrm>
            <a:off x="6096000" y="6320522"/>
            <a:ext cx="609600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500" dirty="0"/>
              <a:t>Referencia: Organízate con eficacia </a:t>
            </a:r>
            <a:r>
              <a:rPr lang="en-US" sz="1500" dirty="0"/>
              <a:t>de David Allen, </a:t>
            </a:r>
            <a:r>
              <a:rPr lang="en-US" sz="1500" dirty="0" err="1"/>
              <a:t>gráfico</a:t>
            </a:r>
            <a:r>
              <a:rPr lang="en-US" sz="1500" dirty="0"/>
              <a:t> de Roberto </a:t>
            </a:r>
            <a:r>
              <a:rPr lang="en-US" sz="1500" dirty="0" err="1"/>
              <a:t>Bayon</a:t>
            </a:r>
            <a:endParaRPr lang="es-MX" sz="1500" dirty="0"/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776BC0D2-6506-7D53-79EB-4204DDEF77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55999" y="1321602"/>
            <a:ext cx="6480000" cy="4860000"/>
          </a:xfrm>
          <a:prstGeom prst="rect">
            <a:avLst/>
          </a:prstGeom>
        </p:spPr>
      </p:pic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A6D5B1B6-EAA0-DD3B-2DF7-5CE2173078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3235488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A9D5BD-4CE8-28BF-3699-FCAA80A04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2575F97F-B469-7B1E-24BA-A84166EB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sp>
        <p:nvSpPr>
          <p:cNvPr id="26" name="Oval 57">
            <a:extLst>
              <a:ext uri="{FF2B5EF4-FFF2-40B4-BE49-F238E27FC236}">
                <a16:creationId xmlns:a16="http://schemas.microsoft.com/office/drawing/2014/main" id="{ADBC005E-1ACA-DD1F-8B46-3758B65ECF0A}"/>
              </a:ext>
            </a:extLst>
          </p:cNvPr>
          <p:cNvSpPr/>
          <p:nvPr/>
        </p:nvSpPr>
        <p:spPr>
          <a:xfrm>
            <a:off x="8463329" y="4905977"/>
            <a:ext cx="1262112" cy="1262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64">
            <a:extLst>
              <a:ext uri="{FF2B5EF4-FFF2-40B4-BE49-F238E27FC236}">
                <a16:creationId xmlns:a16="http://schemas.microsoft.com/office/drawing/2014/main" id="{25CA93E5-D763-55C1-AADB-28AE5F3E3926}"/>
              </a:ext>
            </a:extLst>
          </p:cNvPr>
          <p:cNvSpPr txBox="1"/>
          <p:nvPr/>
        </p:nvSpPr>
        <p:spPr>
          <a:xfrm>
            <a:off x="8741829" y="5179394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C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1A0B795-1658-E200-E0C9-99C5C849AF0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527" y="1904788"/>
            <a:ext cx="1648055" cy="4067743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B0B9F1B-08DB-FF8C-9A92-E7004B2BCE1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19510" y="1904788"/>
            <a:ext cx="1619476" cy="343900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1EC526A4-5FAC-BFD6-9725-5A70218BD8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52914" y="1904788"/>
            <a:ext cx="1638529" cy="1514686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11720DC-4B3D-C2E4-0BEA-88D5C198EA76}"/>
              </a:ext>
            </a:extLst>
          </p:cNvPr>
          <p:cNvSpPr txBox="1"/>
          <p:nvPr/>
        </p:nvSpPr>
        <p:spPr>
          <a:xfrm>
            <a:off x="7950815" y="6305532"/>
            <a:ext cx="42411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500" dirty="0"/>
              <a:t>Referencia: Agenda de Jason Acevedo Esquivel</a:t>
            </a:r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294BD7C9-10CA-BF5F-A36B-55BD4F93BF62}"/>
              </a:ext>
            </a:extLst>
          </p:cNvPr>
          <p:cNvSpPr/>
          <p:nvPr/>
        </p:nvSpPr>
        <p:spPr>
          <a:xfrm>
            <a:off x="6394385" y="3458975"/>
            <a:ext cx="720000" cy="4796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b="1" dirty="0"/>
              <a:t>1 año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A3A55C17-410F-E21D-4CD3-F1E0EC54BFDC}"/>
              </a:ext>
            </a:extLst>
          </p:cNvPr>
          <p:cNvSpPr/>
          <p:nvPr/>
        </p:nvSpPr>
        <p:spPr>
          <a:xfrm>
            <a:off x="6394385" y="2541211"/>
            <a:ext cx="1800000" cy="4796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b="1" dirty="0"/>
              <a:t>5 años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05160C52-634C-C066-4FA7-E84AF89138CA}"/>
              </a:ext>
            </a:extLst>
          </p:cNvPr>
          <p:cNvSpPr/>
          <p:nvPr/>
        </p:nvSpPr>
        <p:spPr>
          <a:xfrm>
            <a:off x="6394385" y="1624990"/>
            <a:ext cx="5400000" cy="4796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R" b="1" dirty="0"/>
              <a:t>15 años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7D12FAD-F269-5A47-C73B-D2A2B1F9DA1F}"/>
              </a:ext>
            </a:extLst>
          </p:cNvPr>
          <p:cNvSpPr txBox="1"/>
          <p:nvPr/>
        </p:nvSpPr>
        <p:spPr>
          <a:xfrm>
            <a:off x="6300042" y="4327105"/>
            <a:ext cx="3788686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dirty="0"/>
              <a:t>** Tareas con </a:t>
            </a:r>
            <a:r>
              <a:rPr lang="es-MX" sz="2500" b="1" dirty="0"/>
              <a:t>fecha límite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5449D16-BA04-D5DF-640B-2B73E05BCF67}"/>
              </a:ext>
            </a:extLst>
          </p:cNvPr>
          <p:cNvSpPr txBox="1"/>
          <p:nvPr/>
        </p:nvSpPr>
        <p:spPr>
          <a:xfrm>
            <a:off x="416359" y="1386463"/>
            <a:ext cx="13303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/>
              <a:t>Mañana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C73FCC3-D982-0006-0B4B-4B32DCEFFB17}"/>
              </a:ext>
            </a:extLst>
          </p:cNvPr>
          <p:cNvSpPr txBox="1"/>
          <p:nvPr/>
        </p:nvSpPr>
        <p:spPr>
          <a:xfrm>
            <a:off x="2261672" y="1386463"/>
            <a:ext cx="13303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/>
              <a:t>Tarde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4311330-2C4C-31C3-022A-7091BB1006A9}"/>
              </a:ext>
            </a:extLst>
          </p:cNvPr>
          <p:cNvSpPr txBox="1"/>
          <p:nvPr/>
        </p:nvSpPr>
        <p:spPr>
          <a:xfrm>
            <a:off x="4105574" y="1427734"/>
            <a:ext cx="133038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dirty="0"/>
              <a:t>Noche</a:t>
            </a:r>
          </a:p>
        </p:txBody>
      </p:sp>
      <p:pic>
        <p:nvPicPr>
          <p:cNvPr id="17" name="Imagen 16" descr="Diagrama&#10;&#10;Descripción generada automáticamente">
            <a:extLst>
              <a:ext uri="{FF2B5EF4-FFF2-40B4-BE49-F238E27FC236}">
                <a16:creationId xmlns:a16="http://schemas.microsoft.com/office/drawing/2014/main" id="{EF51A0BC-EAFE-F601-0DC0-9B1FBADCBF1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685414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3439BE26-39B8-48C9-91E8-114C00AA1D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692565" y="6215417"/>
            <a:ext cx="5499435" cy="642583"/>
          </a:xfrm>
        </p:spPr>
        <p:txBody>
          <a:bodyPr/>
          <a:lstStyle/>
          <a:p>
            <a:r>
              <a:rPr lang="es-CR" dirty="0">
                <a:solidFill>
                  <a:srgbClr val="002060"/>
                </a:solidFill>
              </a:rPr>
              <a:t>MG </a:t>
            </a:r>
          </a:p>
        </p:txBody>
      </p:sp>
      <p:pic>
        <p:nvPicPr>
          <p:cNvPr id="6" name="Imagen 5" descr="Licuadora con alimentos dentro&#10;&#10;Descripción generada automáticamente con confianza baja">
            <a:extLst>
              <a:ext uri="{FF2B5EF4-FFF2-40B4-BE49-F238E27FC236}">
                <a16:creationId xmlns:a16="http://schemas.microsoft.com/office/drawing/2014/main" id="{050547BF-3A74-C278-9F6D-811B6A668E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2633" y="1334894"/>
            <a:ext cx="6406734" cy="4880522"/>
          </a:xfrm>
          <a:prstGeom prst="rect">
            <a:avLst/>
          </a:prstGeom>
        </p:spPr>
      </p:pic>
      <p:pic>
        <p:nvPicPr>
          <p:cNvPr id="8" name="Imagen 7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55E360C8-FF66-B517-16E7-FE8B6758EE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9" name="Imagen 8" descr="Icono&#10;&#10;Descripción generada automáticamente">
            <a:extLst>
              <a:ext uri="{FF2B5EF4-FFF2-40B4-BE49-F238E27FC236}">
                <a16:creationId xmlns:a16="http://schemas.microsoft.com/office/drawing/2014/main" id="{A1B02828-733C-78E6-5FC0-C8A118D9E2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pic>
        <p:nvPicPr>
          <p:cNvPr id="4" name="Imagen 3" descr="Diagrama&#10;&#10;Descripción generada automáticamente">
            <a:extLst>
              <a:ext uri="{FF2B5EF4-FFF2-40B4-BE49-F238E27FC236}">
                <a16:creationId xmlns:a16="http://schemas.microsoft.com/office/drawing/2014/main" id="{0DE782E1-3BBE-C03B-E2A1-D7502A8D04C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5742897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1230051-088F-8028-0E5E-5E12FD20BF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6F98CAD2-5E04-12DE-012B-D46F5DA31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sp>
        <p:nvSpPr>
          <p:cNvPr id="16" name="Marcador de texto 3">
            <a:extLst>
              <a:ext uri="{FF2B5EF4-FFF2-40B4-BE49-F238E27FC236}">
                <a16:creationId xmlns:a16="http://schemas.microsoft.com/office/drawing/2014/main" id="{50514C40-E7A4-EB63-FE0D-AA8B7C7E21BC}"/>
              </a:ext>
            </a:extLst>
          </p:cNvPr>
          <p:cNvSpPr txBox="1">
            <a:spLocks/>
          </p:cNvSpPr>
          <p:nvPr/>
        </p:nvSpPr>
        <p:spPr>
          <a:xfrm>
            <a:off x="1028498" y="1633929"/>
            <a:ext cx="9914322" cy="461697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Helvetica LT Std" panose="020B050402020202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sz="2000" dirty="0">
                <a:solidFill>
                  <a:srgbClr val="05226D"/>
                </a:solidFill>
              </a:rPr>
              <a:t>Jason Gabriel Acevedo Esquivel es:</a:t>
            </a:r>
          </a:p>
          <a:p>
            <a:pPr marL="0" indent="0">
              <a:buNone/>
            </a:pPr>
            <a:endParaRPr lang="es-MX" sz="2000" dirty="0">
              <a:solidFill>
                <a:srgbClr val="05226D"/>
              </a:solidFill>
            </a:endParaRPr>
          </a:p>
          <a:p>
            <a:pPr lvl="1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MX" sz="2000" dirty="0">
                <a:solidFill>
                  <a:srgbClr val="05226D"/>
                </a:solidFill>
              </a:rPr>
              <a:t>Esposo, padre y pariente.</a:t>
            </a:r>
          </a:p>
          <a:p>
            <a:pPr lvl="1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MX" sz="2000" dirty="0">
                <a:solidFill>
                  <a:srgbClr val="05226D"/>
                </a:solidFill>
              </a:rPr>
              <a:t>Gestor de cambio hacia el desarrollo de la humanidad hace 15 años. </a:t>
            </a:r>
          </a:p>
          <a:p>
            <a:pPr marL="457200" lvl="1" indent="0">
              <a:buNone/>
            </a:pPr>
            <a:endParaRPr lang="es-MX" sz="2000" dirty="0">
              <a:solidFill>
                <a:srgbClr val="05226D"/>
              </a:solidFill>
            </a:endParaRPr>
          </a:p>
          <a:p>
            <a:pPr lvl="2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MX" b="1" dirty="0">
                <a:solidFill>
                  <a:srgbClr val="05226D"/>
                </a:solidFill>
              </a:rPr>
              <a:t>Profesor</a:t>
            </a:r>
            <a:r>
              <a:rPr lang="es-MX" dirty="0">
                <a:solidFill>
                  <a:srgbClr val="05226D"/>
                </a:solidFill>
              </a:rPr>
              <a:t> en ingeniería y negocios. </a:t>
            </a:r>
          </a:p>
          <a:p>
            <a:pPr lvl="2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MX" b="1" dirty="0">
                <a:solidFill>
                  <a:srgbClr val="05226D"/>
                </a:solidFill>
              </a:rPr>
              <a:t>Investigador</a:t>
            </a:r>
            <a:r>
              <a:rPr lang="es-MX" dirty="0">
                <a:solidFill>
                  <a:srgbClr val="05226D"/>
                </a:solidFill>
              </a:rPr>
              <a:t> en aprendizaje por refuerzo y valoración de empresas.</a:t>
            </a:r>
          </a:p>
          <a:p>
            <a:pPr lvl="2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MX" b="1" dirty="0">
                <a:solidFill>
                  <a:srgbClr val="05226D"/>
                </a:solidFill>
              </a:rPr>
              <a:t>Consultor</a:t>
            </a:r>
            <a:r>
              <a:rPr lang="es-MX" dirty="0">
                <a:solidFill>
                  <a:srgbClr val="05226D"/>
                </a:solidFill>
              </a:rPr>
              <a:t> en estrategia y operaciones (excelencia operacional, transformación digital, analítica, fusiones y adquisiciones, entre otras áreas).</a:t>
            </a:r>
          </a:p>
          <a:p>
            <a:pPr lvl="2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MX" b="1" dirty="0">
                <a:solidFill>
                  <a:srgbClr val="05226D"/>
                </a:solidFill>
              </a:rPr>
              <a:t>Asesor</a:t>
            </a:r>
            <a:r>
              <a:rPr lang="es-MX" dirty="0">
                <a:solidFill>
                  <a:srgbClr val="05226D"/>
                </a:solidFill>
              </a:rPr>
              <a:t> de organizaciones gubernamentales y no gubernamentales. </a:t>
            </a:r>
          </a:p>
          <a:p>
            <a:pPr lvl="2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MX" b="1" dirty="0">
                <a:solidFill>
                  <a:srgbClr val="05226D"/>
                </a:solidFill>
              </a:rPr>
              <a:t>Divulgador</a:t>
            </a:r>
            <a:r>
              <a:rPr lang="es-MX" dirty="0">
                <a:solidFill>
                  <a:srgbClr val="05226D"/>
                </a:solidFill>
              </a:rPr>
              <a:t> a través de ponencias, entrevista y entre otros medios. </a:t>
            </a:r>
          </a:p>
          <a:p>
            <a:pPr marL="457200" lvl="1" indent="0">
              <a:buNone/>
            </a:pPr>
            <a:endParaRPr lang="es-MX" sz="2000" dirty="0">
              <a:solidFill>
                <a:srgbClr val="05226D"/>
              </a:solidFill>
            </a:endParaRPr>
          </a:p>
          <a:p>
            <a:pPr lvl="2"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s-MX" sz="1800" dirty="0">
                <a:solidFill>
                  <a:srgbClr val="05226D"/>
                </a:solidFill>
              </a:rPr>
              <a:t>Grado en Ingeniería Industrial y posgrados en Estrategia e Investigación de Operaciones. </a:t>
            </a:r>
          </a:p>
          <a:p>
            <a:pPr marL="457200" lvl="1" indent="0">
              <a:buNone/>
            </a:pPr>
            <a:endParaRPr lang="es-CR" sz="2000" dirty="0">
              <a:solidFill>
                <a:srgbClr val="05226D"/>
              </a:solidFill>
            </a:endParaRP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6A34F937-55F0-539D-B50F-03B6D90B07C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8476189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A9D5BD-4CE8-28BF-3699-FCAA80A04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2575F97F-B469-7B1E-24BA-A84166EB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grpSp>
        <p:nvGrpSpPr>
          <p:cNvPr id="42" name="Group 24">
            <a:extLst>
              <a:ext uri="{FF2B5EF4-FFF2-40B4-BE49-F238E27FC236}">
                <a16:creationId xmlns:a16="http://schemas.microsoft.com/office/drawing/2014/main" id="{F3855FE6-AAA0-ACEA-E43A-869DDBC22C6D}"/>
              </a:ext>
            </a:extLst>
          </p:cNvPr>
          <p:cNvGrpSpPr/>
          <p:nvPr/>
        </p:nvGrpSpPr>
        <p:grpSpPr>
          <a:xfrm>
            <a:off x="855406" y="1481376"/>
            <a:ext cx="10031162" cy="4552269"/>
            <a:chOff x="855406" y="1481376"/>
            <a:chExt cx="10031162" cy="4552269"/>
          </a:xfrm>
          <a:gradFill>
            <a:gsLst>
              <a:gs pos="24000">
                <a:schemeClr val="accent1"/>
              </a:gs>
              <a:gs pos="90000">
                <a:schemeClr val="accent2"/>
              </a:gs>
            </a:gsLst>
            <a:lin ang="0" scaled="1"/>
          </a:gradFill>
        </p:grpSpPr>
        <p:sp>
          <p:nvSpPr>
            <p:cNvPr id="43" name="Freeform: Shape 25">
              <a:extLst>
                <a:ext uri="{FF2B5EF4-FFF2-40B4-BE49-F238E27FC236}">
                  <a16:creationId xmlns:a16="http://schemas.microsoft.com/office/drawing/2014/main" id="{82801986-431D-3131-E1DF-919069C8927A}"/>
                </a:ext>
              </a:extLst>
            </p:cNvPr>
            <p:cNvSpPr/>
            <p:nvPr/>
          </p:nvSpPr>
          <p:spPr>
            <a:xfrm>
              <a:off x="7662548" y="1481376"/>
              <a:ext cx="3224020" cy="2297120"/>
            </a:xfrm>
            <a:custGeom>
              <a:avLst/>
              <a:gdLst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3224020 w 3224020"/>
                <a:gd name="connsiteY2" fmla="*/ 1031918 h 2297120"/>
                <a:gd name="connsiteX3" fmla="*/ 2298760 w 3224020"/>
                <a:gd name="connsiteY3" fmla="*/ 2297120 h 2297120"/>
                <a:gd name="connsiteX4" fmla="*/ 2205248 w 3224020"/>
                <a:gd name="connsiteY4" fmla="*/ 1668910 h 2297120"/>
                <a:gd name="connsiteX5" fmla="*/ 256156 w 3224020"/>
                <a:gd name="connsiteY5" fmla="*/ 1835123 h 2297120"/>
                <a:gd name="connsiteX6" fmla="*/ 0 w 3224020"/>
                <a:gd name="connsiteY6" fmla="*/ 1871949 h 2297120"/>
                <a:gd name="connsiteX7" fmla="*/ 0 w 3224020"/>
                <a:gd name="connsiteY7" fmla="*/ 863763 h 2297120"/>
                <a:gd name="connsiteX8" fmla="*/ 182657 w 3224020"/>
                <a:gd name="connsiteY8" fmla="*/ 830729 h 2297120"/>
                <a:gd name="connsiteX9" fmla="*/ 2019228 w 3224020"/>
                <a:gd name="connsiteY9" fmla="*/ 616477 h 2297120"/>
                <a:gd name="connsiteX10" fmla="*/ 1912644 w 3224020"/>
                <a:gd name="connsiteY10" fmla="*/ 0 h 2297120"/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3224020 w 3224020"/>
                <a:gd name="connsiteY2" fmla="*/ 1031918 h 2297120"/>
                <a:gd name="connsiteX3" fmla="*/ 2298760 w 3224020"/>
                <a:gd name="connsiteY3" fmla="*/ 2297120 h 2297120"/>
                <a:gd name="connsiteX4" fmla="*/ 2205248 w 3224020"/>
                <a:gd name="connsiteY4" fmla="*/ 1668910 h 2297120"/>
                <a:gd name="connsiteX5" fmla="*/ 256156 w 3224020"/>
                <a:gd name="connsiteY5" fmla="*/ 1835123 h 2297120"/>
                <a:gd name="connsiteX6" fmla="*/ 0 w 3224020"/>
                <a:gd name="connsiteY6" fmla="*/ 1871949 h 2297120"/>
                <a:gd name="connsiteX7" fmla="*/ 0 w 3224020"/>
                <a:gd name="connsiteY7" fmla="*/ 863763 h 2297120"/>
                <a:gd name="connsiteX8" fmla="*/ 182657 w 3224020"/>
                <a:gd name="connsiteY8" fmla="*/ 830729 h 2297120"/>
                <a:gd name="connsiteX9" fmla="*/ 2019228 w 3224020"/>
                <a:gd name="connsiteY9" fmla="*/ 616477 h 2297120"/>
                <a:gd name="connsiteX10" fmla="*/ 1912644 w 3224020"/>
                <a:gd name="connsiteY10" fmla="*/ 0 h 2297120"/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2298760 w 3224020"/>
                <a:gd name="connsiteY2" fmla="*/ 2297120 h 2297120"/>
                <a:gd name="connsiteX3" fmla="*/ 2205248 w 3224020"/>
                <a:gd name="connsiteY3" fmla="*/ 1668910 h 2297120"/>
                <a:gd name="connsiteX4" fmla="*/ 256156 w 3224020"/>
                <a:gd name="connsiteY4" fmla="*/ 1835123 h 2297120"/>
                <a:gd name="connsiteX5" fmla="*/ 0 w 3224020"/>
                <a:gd name="connsiteY5" fmla="*/ 1871949 h 2297120"/>
                <a:gd name="connsiteX6" fmla="*/ 0 w 3224020"/>
                <a:gd name="connsiteY6" fmla="*/ 863763 h 2297120"/>
                <a:gd name="connsiteX7" fmla="*/ 182657 w 3224020"/>
                <a:gd name="connsiteY7" fmla="*/ 830729 h 2297120"/>
                <a:gd name="connsiteX8" fmla="*/ 2019228 w 3224020"/>
                <a:gd name="connsiteY8" fmla="*/ 616477 h 2297120"/>
                <a:gd name="connsiteX9" fmla="*/ 1912644 w 3224020"/>
                <a:gd name="connsiteY9" fmla="*/ 0 h 229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020" h="2297120">
                  <a:moveTo>
                    <a:pt x="1912644" y="0"/>
                  </a:moveTo>
                  <a:lnTo>
                    <a:pt x="3224020" y="981265"/>
                  </a:lnTo>
                  <a:lnTo>
                    <a:pt x="2298760" y="2297120"/>
                  </a:lnTo>
                  <a:lnTo>
                    <a:pt x="2205248" y="1668910"/>
                  </a:lnTo>
                  <a:cubicBezTo>
                    <a:pt x="2205248" y="1668910"/>
                    <a:pt x="1419206" y="1676462"/>
                    <a:pt x="256156" y="1835123"/>
                  </a:cubicBezTo>
                  <a:lnTo>
                    <a:pt x="0" y="1871949"/>
                  </a:lnTo>
                  <a:lnTo>
                    <a:pt x="0" y="863763"/>
                  </a:lnTo>
                  <a:lnTo>
                    <a:pt x="182657" y="830729"/>
                  </a:lnTo>
                  <a:cubicBezTo>
                    <a:pt x="751113" y="737110"/>
                    <a:pt x="1362378" y="663948"/>
                    <a:pt x="2019228" y="616477"/>
                  </a:cubicBezTo>
                  <a:lnTo>
                    <a:pt x="191264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44" name="Freeform: Shape 26">
              <a:extLst>
                <a:ext uri="{FF2B5EF4-FFF2-40B4-BE49-F238E27FC236}">
                  <a16:creationId xmlns:a16="http://schemas.microsoft.com/office/drawing/2014/main" id="{A011F30A-F7B0-2139-CB45-6B805DE8D637}"/>
                </a:ext>
              </a:extLst>
            </p:cNvPr>
            <p:cNvSpPr/>
            <p:nvPr/>
          </p:nvSpPr>
          <p:spPr>
            <a:xfrm>
              <a:off x="4366370" y="2358189"/>
              <a:ext cx="3224020" cy="1786746"/>
            </a:xfrm>
            <a:custGeom>
              <a:avLst/>
              <a:gdLst>
                <a:gd name="connsiteX0" fmla="*/ 3224020 w 3224020"/>
                <a:gd name="connsiteY0" fmla="*/ 0 h 1786746"/>
                <a:gd name="connsiteX1" fmla="*/ 3224020 w 3224020"/>
                <a:gd name="connsiteY1" fmla="*/ 1005964 h 1786746"/>
                <a:gd name="connsiteX2" fmla="*/ 2941286 w 3224020"/>
                <a:gd name="connsiteY2" fmla="*/ 1050897 h 1786746"/>
                <a:gd name="connsiteX3" fmla="*/ 95988 w 3224020"/>
                <a:gd name="connsiteY3" fmla="*/ 1752845 h 1786746"/>
                <a:gd name="connsiteX4" fmla="*/ 0 w 3224020"/>
                <a:gd name="connsiteY4" fmla="*/ 1786746 h 1786746"/>
                <a:gd name="connsiteX5" fmla="*/ 0 w 3224020"/>
                <a:gd name="connsiteY5" fmla="*/ 948688 h 1786746"/>
                <a:gd name="connsiteX6" fmla="*/ 163633 w 3224020"/>
                <a:gd name="connsiteY6" fmla="*/ 876882 h 1786746"/>
                <a:gd name="connsiteX7" fmla="*/ 2924546 w 3224020"/>
                <a:gd name="connsiteY7" fmla="*/ 54160 h 1786746"/>
                <a:gd name="connsiteX8" fmla="*/ 3224020 w 3224020"/>
                <a:gd name="connsiteY8" fmla="*/ 0 h 1786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4020" h="1786746">
                  <a:moveTo>
                    <a:pt x="3224020" y="0"/>
                  </a:moveTo>
                  <a:lnTo>
                    <a:pt x="3224020" y="1005964"/>
                  </a:lnTo>
                  <a:lnTo>
                    <a:pt x="2941286" y="1050897"/>
                  </a:lnTo>
                  <a:cubicBezTo>
                    <a:pt x="2089715" y="1192908"/>
                    <a:pt x="1100884" y="1412713"/>
                    <a:pt x="95988" y="1752845"/>
                  </a:cubicBezTo>
                  <a:lnTo>
                    <a:pt x="0" y="1786746"/>
                  </a:lnTo>
                  <a:lnTo>
                    <a:pt x="0" y="948688"/>
                  </a:lnTo>
                  <a:lnTo>
                    <a:pt x="163633" y="876882"/>
                  </a:lnTo>
                  <a:cubicBezTo>
                    <a:pt x="931191" y="555710"/>
                    <a:pt x="1844098" y="267511"/>
                    <a:pt x="2924546" y="54160"/>
                  </a:cubicBezTo>
                  <a:lnTo>
                    <a:pt x="322402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45" name="Freeform: Shape 27">
              <a:extLst>
                <a:ext uri="{FF2B5EF4-FFF2-40B4-BE49-F238E27FC236}">
                  <a16:creationId xmlns:a16="http://schemas.microsoft.com/office/drawing/2014/main" id="{7A787F2F-7E61-7DA3-7A52-02AD71EEF788}"/>
                </a:ext>
              </a:extLst>
            </p:cNvPr>
            <p:cNvSpPr/>
            <p:nvPr/>
          </p:nvSpPr>
          <p:spPr>
            <a:xfrm>
              <a:off x="855406" y="3338541"/>
              <a:ext cx="3438806" cy="2695104"/>
            </a:xfrm>
            <a:custGeom>
              <a:avLst/>
              <a:gdLst>
                <a:gd name="connsiteX0" fmla="*/ 3438806 w 3438806"/>
                <a:gd name="connsiteY0" fmla="*/ 0 h 2695104"/>
                <a:gd name="connsiteX1" fmla="*/ 3438806 w 3438806"/>
                <a:gd name="connsiteY1" fmla="*/ 831879 h 2695104"/>
                <a:gd name="connsiteX2" fmla="*/ 3229600 w 3438806"/>
                <a:gd name="connsiteY2" fmla="*/ 905767 h 2695104"/>
                <a:gd name="connsiteX3" fmla="*/ 0 w 3438806"/>
                <a:gd name="connsiteY3" fmla="*/ 2695104 h 2695104"/>
                <a:gd name="connsiteX4" fmla="*/ 3302829 w 3438806"/>
                <a:gd name="connsiteY4" fmla="*/ 59670 h 2695104"/>
                <a:gd name="connsiteX5" fmla="*/ 3438806 w 3438806"/>
                <a:gd name="connsiteY5" fmla="*/ 0 h 269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38806" h="2695104">
                  <a:moveTo>
                    <a:pt x="3438806" y="0"/>
                  </a:moveTo>
                  <a:lnTo>
                    <a:pt x="3438806" y="831879"/>
                  </a:lnTo>
                  <a:lnTo>
                    <a:pt x="3229600" y="905767"/>
                  </a:lnTo>
                  <a:cubicBezTo>
                    <a:pt x="2096704" y="1323006"/>
                    <a:pt x="962651" y="1899264"/>
                    <a:pt x="0" y="2695104"/>
                  </a:cubicBezTo>
                  <a:cubicBezTo>
                    <a:pt x="0" y="2695104"/>
                    <a:pt x="783797" y="1218171"/>
                    <a:pt x="3302829" y="59670"/>
                  </a:cubicBezTo>
                  <a:lnTo>
                    <a:pt x="3438806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</p:grpSp>
      <p:cxnSp>
        <p:nvCxnSpPr>
          <p:cNvPr id="47" name="Straight Connector 99">
            <a:extLst>
              <a:ext uri="{FF2B5EF4-FFF2-40B4-BE49-F238E27FC236}">
                <a16:creationId xmlns:a16="http://schemas.microsoft.com/office/drawing/2014/main" id="{BDD9472F-7BA9-7546-09E6-91ECF47AFAB8}"/>
              </a:ext>
            </a:extLst>
          </p:cNvPr>
          <p:cNvCxnSpPr>
            <a:cxnSpLocks/>
          </p:cNvCxnSpPr>
          <p:nvPr/>
        </p:nvCxnSpPr>
        <p:spPr>
          <a:xfrm>
            <a:off x="6006428" y="3831220"/>
            <a:ext cx="0" cy="598995"/>
          </a:xfrm>
          <a:prstGeom prst="line">
            <a:avLst/>
          </a:prstGeom>
          <a:ln w="19050" cap="rnd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100">
            <a:extLst>
              <a:ext uri="{FF2B5EF4-FFF2-40B4-BE49-F238E27FC236}">
                <a16:creationId xmlns:a16="http://schemas.microsoft.com/office/drawing/2014/main" id="{B9D33541-25CA-DDF3-AB0D-79B105E34D49}"/>
              </a:ext>
            </a:extLst>
          </p:cNvPr>
          <p:cNvCxnSpPr>
            <a:cxnSpLocks/>
          </p:cNvCxnSpPr>
          <p:nvPr/>
        </p:nvCxnSpPr>
        <p:spPr>
          <a:xfrm>
            <a:off x="3079808" y="4806099"/>
            <a:ext cx="0" cy="438409"/>
          </a:xfrm>
          <a:prstGeom prst="line">
            <a:avLst/>
          </a:prstGeom>
          <a:ln w="19050" cap="rnd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101">
            <a:extLst>
              <a:ext uri="{FF2B5EF4-FFF2-40B4-BE49-F238E27FC236}">
                <a16:creationId xmlns:a16="http://schemas.microsoft.com/office/drawing/2014/main" id="{973FD9F7-110C-913A-11D2-5383308ACCD4}"/>
              </a:ext>
            </a:extLst>
          </p:cNvPr>
          <p:cNvSpPr txBox="1"/>
          <p:nvPr/>
        </p:nvSpPr>
        <p:spPr>
          <a:xfrm>
            <a:off x="2447712" y="2865950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IN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TextBox 102">
            <a:extLst>
              <a:ext uri="{FF2B5EF4-FFF2-40B4-BE49-F238E27FC236}">
                <a16:creationId xmlns:a16="http://schemas.microsoft.com/office/drawing/2014/main" id="{0FB9B09F-3881-AC4E-8E23-AC7A4B24F196}"/>
              </a:ext>
            </a:extLst>
          </p:cNvPr>
          <p:cNvSpPr txBox="1"/>
          <p:nvPr/>
        </p:nvSpPr>
        <p:spPr>
          <a:xfrm>
            <a:off x="5374332" y="1641814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IN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TextBox 103">
            <a:extLst>
              <a:ext uri="{FF2B5EF4-FFF2-40B4-BE49-F238E27FC236}">
                <a16:creationId xmlns:a16="http://schemas.microsoft.com/office/drawing/2014/main" id="{38ABF879-F31A-31EE-E841-3B63338D09E0}"/>
              </a:ext>
            </a:extLst>
          </p:cNvPr>
          <p:cNvSpPr txBox="1"/>
          <p:nvPr/>
        </p:nvSpPr>
        <p:spPr>
          <a:xfrm>
            <a:off x="8254652" y="1137758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IN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Freeform: Shape 42">
            <a:extLst>
              <a:ext uri="{FF2B5EF4-FFF2-40B4-BE49-F238E27FC236}">
                <a16:creationId xmlns:a16="http://schemas.microsoft.com/office/drawing/2014/main" id="{D36476D8-34B1-445C-BA41-F19C8A1F8224}"/>
              </a:ext>
            </a:extLst>
          </p:cNvPr>
          <p:cNvSpPr/>
          <p:nvPr/>
        </p:nvSpPr>
        <p:spPr>
          <a:xfrm>
            <a:off x="10886568" y="2106010"/>
            <a:ext cx="23942" cy="50653"/>
          </a:xfrm>
          <a:custGeom>
            <a:avLst/>
            <a:gdLst>
              <a:gd name="connsiteX0" fmla="*/ 0 w 23942"/>
              <a:gd name="connsiteY0" fmla="*/ 0 h 50653"/>
              <a:gd name="connsiteX1" fmla="*/ 23942 w 23942"/>
              <a:gd name="connsiteY1" fmla="*/ 17915 h 50653"/>
              <a:gd name="connsiteX2" fmla="*/ 0 w 23942"/>
              <a:gd name="connsiteY2" fmla="*/ 50653 h 50653"/>
              <a:gd name="connsiteX3" fmla="*/ 0 w 23942"/>
              <a:gd name="connsiteY3" fmla="*/ 0 h 50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42" h="50653">
                <a:moveTo>
                  <a:pt x="0" y="0"/>
                </a:moveTo>
                <a:lnTo>
                  <a:pt x="23942" y="17915"/>
                </a:lnTo>
                <a:lnTo>
                  <a:pt x="0" y="5065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sp>
        <p:nvSpPr>
          <p:cNvPr id="53" name="Rectangle 28">
            <a:extLst>
              <a:ext uri="{FF2B5EF4-FFF2-40B4-BE49-F238E27FC236}">
                <a16:creationId xmlns:a16="http://schemas.microsoft.com/office/drawing/2014/main" id="{E803D201-796D-DD17-7017-D36EF0747972}"/>
              </a:ext>
            </a:extLst>
          </p:cNvPr>
          <p:cNvSpPr/>
          <p:nvPr/>
        </p:nvSpPr>
        <p:spPr>
          <a:xfrm>
            <a:off x="2782044" y="5373216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</a:t>
            </a:r>
            <a:r>
              <a:rPr lang="en-I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Qué</a:t>
            </a:r>
            <a:r>
              <a:rPr lang="en-I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55" name="Rectangle 30">
            <a:extLst>
              <a:ext uri="{FF2B5EF4-FFF2-40B4-BE49-F238E27FC236}">
                <a16:creationId xmlns:a16="http://schemas.microsoft.com/office/drawing/2014/main" id="{3261A425-DC30-EC58-5F86-939E83A422F4}"/>
              </a:ext>
            </a:extLst>
          </p:cNvPr>
          <p:cNvSpPr/>
          <p:nvPr/>
        </p:nvSpPr>
        <p:spPr>
          <a:xfrm>
            <a:off x="5780598" y="4549176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</a:t>
            </a:r>
            <a:r>
              <a:rPr lang="en-I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Cómo</a:t>
            </a:r>
            <a:r>
              <a:rPr lang="en-I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56" name="Graphic 3" descr="Puzzle with solid fill">
            <a:extLst>
              <a:ext uri="{FF2B5EF4-FFF2-40B4-BE49-F238E27FC236}">
                <a16:creationId xmlns:a16="http://schemas.microsoft.com/office/drawing/2014/main" id="{C15A7EB5-AD46-9FFD-EBA0-DB127056376F}"/>
              </a:ext>
            </a:extLst>
          </p:cNvPr>
          <p:cNvSpPr/>
          <p:nvPr/>
        </p:nvSpPr>
        <p:spPr>
          <a:xfrm>
            <a:off x="2885684" y="4149080"/>
            <a:ext cx="388249" cy="388249"/>
          </a:xfrm>
          <a:custGeom>
            <a:avLst/>
            <a:gdLst>
              <a:gd name="connsiteX0" fmla="*/ 250906 w 388249"/>
              <a:gd name="connsiteY0" fmla="*/ 294584 h 388249"/>
              <a:gd name="connsiteX1" fmla="*/ 230038 w 388249"/>
              <a:gd name="connsiteY1" fmla="*/ 230523 h 388249"/>
              <a:gd name="connsiteX2" fmla="*/ 233435 w 388249"/>
              <a:gd name="connsiteY2" fmla="*/ 227126 h 388249"/>
              <a:gd name="connsiteX3" fmla="*/ 298467 w 388249"/>
              <a:gd name="connsiteY3" fmla="*/ 247024 h 388249"/>
              <a:gd name="connsiteX4" fmla="*/ 332924 w 388249"/>
              <a:gd name="connsiteY4" fmla="*/ 274686 h 388249"/>
              <a:gd name="connsiteX5" fmla="*/ 388249 w 388249"/>
              <a:gd name="connsiteY5" fmla="*/ 219361 h 388249"/>
              <a:gd name="connsiteX6" fmla="*/ 305746 w 388249"/>
              <a:gd name="connsiteY6" fmla="*/ 136858 h 388249"/>
              <a:gd name="connsiteX7" fmla="*/ 333409 w 388249"/>
              <a:gd name="connsiteY7" fmla="*/ 102401 h 388249"/>
              <a:gd name="connsiteX8" fmla="*/ 353307 w 388249"/>
              <a:gd name="connsiteY8" fmla="*/ 37369 h 388249"/>
              <a:gd name="connsiteX9" fmla="*/ 349910 w 388249"/>
              <a:gd name="connsiteY9" fmla="*/ 33972 h 388249"/>
              <a:gd name="connsiteX10" fmla="*/ 285848 w 388249"/>
              <a:gd name="connsiteY10" fmla="*/ 54840 h 388249"/>
              <a:gd name="connsiteX11" fmla="*/ 251391 w 388249"/>
              <a:gd name="connsiteY11" fmla="*/ 82503 h 388249"/>
              <a:gd name="connsiteX12" fmla="*/ 168888 w 388249"/>
              <a:gd name="connsiteY12" fmla="*/ 0 h 388249"/>
              <a:gd name="connsiteX13" fmla="*/ 113078 w 388249"/>
              <a:gd name="connsiteY13" fmla="*/ 55326 h 388249"/>
              <a:gd name="connsiteX14" fmla="*/ 140740 w 388249"/>
              <a:gd name="connsiteY14" fmla="*/ 89783 h 388249"/>
              <a:gd name="connsiteX15" fmla="*/ 161609 w 388249"/>
              <a:gd name="connsiteY15" fmla="*/ 153844 h 388249"/>
              <a:gd name="connsiteX16" fmla="*/ 158212 w 388249"/>
              <a:gd name="connsiteY16" fmla="*/ 157241 h 388249"/>
              <a:gd name="connsiteX17" fmla="*/ 93180 w 388249"/>
              <a:gd name="connsiteY17" fmla="*/ 137343 h 388249"/>
              <a:gd name="connsiteX18" fmla="*/ 58723 w 388249"/>
              <a:gd name="connsiteY18" fmla="*/ 109680 h 388249"/>
              <a:gd name="connsiteX19" fmla="*/ 0 w 388249"/>
              <a:gd name="connsiteY19" fmla="*/ 168888 h 388249"/>
              <a:gd name="connsiteX20" fmla="*/ 82503 w 388249"/>
              <a:gd name="connsiteY20" fmla="*/ 251391 h 388249"/>
              <a:gd name="connsiteX21" fmla="*/ 54840 w 388249"/>
              <a:gd name="connsiteY21" fmla="*/ 285848 h 388249"/>
              <a:gd name="connsiteX22" fmla="*/ 34942 w 388249"/>
              <a:gd name="connsiteY22" fmla="*/ 350880 h 388249"/>
              <a:gd name="connsiteX23" fmla="*/ 38340 w 388249"/>
              <a:gd name="connsiteY23" fmla="*/ 354277 h 388249"/>
              <a:gd name="connsiteX24" fmla="*/ 102401 w 388249"/>
              <a:gd name="connsiteY24" fmla="*/ 333409 h 388249"/>
              <a:gd name="connsiteX25" fmla="*/ 136858 w 388249"/>
              <a:gd name="connsiteY25" fmla="*/ 305746 h 388249"/>
              <a:gd name="connsiteX26" fmla="*/ 219361 w 388249"/>
              <a:gd name="connsiteY26" fmla="*/ 388249 h 388249"/>
              <a:gd name="connsiteX27" fmla="*/ 278569 w 388249"/>
              <a:gd name="connsiteY27" fmla="*/ 329041 h 388249"/>
              <a:gd name="connsiteX28" fmla="*/ 250906 w 388249"/>
              <a:gd name="connsiteY28" fmla="*/ 294584 h 388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8249" h="388249">
                <a:moveTo>
                  <a:pt x="250906" y="294584"/>
                </a:moveTo>
                <a:cubicBezTo>
                  <a:pt x="218875" y="295555"/>
                  <a:pt x="207228" y="254303"/>
                  <a:pt x="230038" y="230523"/>
                </a:cubicBezTo>
                <a:lnTo>
                  <a:pt x="233435" y="227126"/>
                </a:lnTo>
                <a:cubicBezTo>
                  <a:pt x="257215" y="204316"/>
                  <a:pt x="299437" y="214993"/>
                  <a:pt x="298467" y="247024"/>
                </a:cubicBezTo>
                <a:cubicBezTo>
                  <a:pt x="297981" y="265465"/>
                  <a:pt x="319820" y="287790"/>
                  <a:pt x="332924" y="274686"/>
                </a:cubicBezTo>
                <a:lnTo>
                  <a:pt x="388249" y="219361"/>
                </a:lnTo>
                <a:lnTo>
                  <a:pt x="305746" y="136858"/>
                </a:lnTo>
                <a:cubicBezTo>
                  <a:pt x="292643" y="123754"/>
                  <a:pt x="314967" y="101915"/>
                  <a:pt x="333409" y="102401"/>
                </a:cubicBezTo>
                <a:cubicBezTo>
                  <a:pt x="365440" y="103371"/>
                  <a:pt x="376116" y="61149"/>
                  <a:pt x="353307" y="37369"/>
                </a:cubicBezTo>
                <a:lnTo>
                  <a:pt x="349910" y="33972"/>
                </a:lnTo>
                <a:cubicBezTo>
                  <a:pt x="326129" y="11162"/>
                  <a:pt x="284878" y="22810"/>
                  <a:pt x="285848" y="54840"/>
                </a:cubicBezTo>
                <a:cubicBezTo>
                  <a:pt x="286334" y="73282"/>
                  <a:pt x="264495" y="95606"/>
                  <a:pt x="251391" y="82503"/>
                </a:cubicBezTo>
                <a:lnTo>
                  <a:pt x="168888" y="0"/>
                </a:lnTo>
                <a:lnTo>
                  <a:pt x="113078" y="55326"/>
                </a:lnTo>
                <a:cubicBezTo>
                  <a:pt x="99974" y="68429"/>
                  <a:pt x="122298" y="90268"/>
                  <a:pt x="140740" y="89783"/>
                </a:cubicBezTo>
                <a:cubicBezTo>
                  <a:pt x="172771" y="88812"/>
                  <a:pt x="184418" y="130063"/>
                  <a:pt x="161609" y="153844"/>
                </a:cubicBezTo>
                <a:lnTo>
                  <a:pt x="158212" y="157241"/>
                </a:lnTo>
                <a:cubicBezTo>
                  <a:pt x="134431" y="180051"/>
                  <a:pt x="92209" y="169374"/>
                  <a:pt x="93180" y="137343"/>
                </a:cubicBezTo>
                <a:cubicBezTo>
                  <a:pt x="93665" y="118901"/>
                  <a:pt x="71826" y="96577"/>
                  <a:pt x="58723" y="109680"/>
                </a:cubicBezTo>
                <a:lnTo>
                  <a:pt x="0" y="168888"/>
                </a:lnTo>
                <a:lnTo>
                  <a:pt x="82503" y="251391"/>
                </a:lnTo>
                <a:cubicBezTo>
                  <a:pt x="95606" y="264495"/>
                  <a:pt x="73282" y="286334"/>
                  <a:pt x="54840" y="285848"/>
                </a:cubicBezTo>
                <a:cubicBezTo>
                  <a:pt x="22810" y="284878"/>
                  <a:pt x="12133" y="327100"/>
                  <a:pt x="34942" y="350880"/>
                </a:cubicBezTo>
                <a:lnTo>
                  <a:pt x="38340" y="354277"/>
                </a:lnTo>
                <a:cubicBezTo>
                  <a:pt x="62120" y="377087"/>
                  <a:pt x="103371" y="365440"/>
                  <a:pt x="102401" y="333409"/>
                </a:cubicBezTo>
                <a:cubicBezTo>
                  <a:pt x="101915" y="314967"/>
                  <a:pt x="123754" y="292643"/>
                  <a:pt x="136858" y="305746"/>
                </a:cubicBezTo>
                <a:lnTo>
                  <a:pt x="219361" y="388249"/>
                </a:lnTo>
                <a:lnTo>
                  <a:pt x="278569" y="329041"/>
                </a:lnTo>
                <a:cubicBezTo>
                  <a:pt x="291672" y="315938"/>
                  <a:pt x="269833" y="294099"/>
                  <a:pt x="250906" y="294584"/>
                </a:cubicBezTo>
                <a:close/>
              </a:path>
            </a:pathLst>
          </a:custGeom>
          <a:solidFill>
            <a:schemeClr val="bg1"/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57" name="Group 33">
            <a:extLst>
              <a:ext uri="{FF2B5EF4-FFF2-40B4-BE49-F238E27FC236}">
                <a16:creationId xmlns:a16="http://schemas.microsoft.com/office/drawing/2014/main" id="{2A5EC291-6506-AB91-E2F2-134015D2FFF3}"/>
              </a:ext>
            </a:extLst>
          </p:cNvPr>
          <p:cNvGrpSpPr/>
          <p:nvPr/>
        </p:nvGrpSpPr>
        <p:grpSpPr>
          <a:xfrm>
            <a:off x="5765225" y="3140968"/>
            <a:ext cx="482406" cy="289106"/>
            <a:chOff x="5507035" y="3346693"/>
            <a:chExt cx="482406" cy="289106"/>
          </a:xfrm>
          <a:solidFill>
            <a:schemeClr val="bg1"/>
          </a:solidFill>
        </p:grpSpPr>
        <p:sp>
          <p:nvSpPr>
            <p:cNvPr id="58" name="Freeform: Shape 15">
              <a:extLst>
                <a:ext uri="{FF2B5EF4-FFF2-40B4-BE49-F238E27FC236}">
                  <a16:creationId xmlns:a16="http://schemas.microsoft.com/office/drawing/2014/main" id="{93BE84EF-0E2F-AB42-7821-12315A433D18}"/>
                </a:ext>
              </a:extLst>
            </p:cNvPr>
            <p:cNvSpPr/>
            <p:nvPr/>
          </p:nvSpPr>
          <p:spPr>
            <a:xfrm>
              <a:off x="5718960" y="3580292"/>
              <a:ext cx="43551" cy="47063"/>
            </a:xfrm>
            <a:custGeom>
              <a:avLst/>
              <a:gdLst>
                <a:gd name="connsiteX0" fmla="*/ 12050 w 43551"/>
                <a:gd name="connsiteY0" fmla="*/ 47063 h 47063"/>
                <a:gd name="connsiteX1" fmla="*/ 3713 w 43551"/>
                <a:gd name="connsiteY1" fmla="*/ 44284 h 47063"/>
                <a:gd name="connsiteX2" fmla="*/ 2602 w 43551"/>
                <a:gd name="connsiteY2" fmla="*/ 28723 h 47063"/>
                <a:gd name="connsiteX3" fmla="*/ 24277 w 43551"/>
                <a:gd name="connsiteY3" fmla="*/ 3713 h 47063"/>
                <a:gd name="connsiteX4" fmla="*/ 39838 w 43551"/>
                <a:gd name="connsiteY4" fmla="*/ 2602 h 47063"/>
                <a:gd name="connsiteX5" fmla="*/ 40950 w 43551"/>
                <a:gd name="connsiteY5" fmla="*/ 18163 h 47063"/>
                <a:gd name="connsiteX6" fmla="*/ 19275 w 43551"/>
                <a:gd name="connsiteY6" fmla="*/ 43173 h 47063"/>
                <a:gd name="connsiteX7" fmla="*/ 12050 w 43551"/>
                <a:gd name="connsiteY7" fmla="*/ 47063 h 4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51" h="47063">
                  <a:moveTo>
                    <a:pt x="12050" y="47063"/>
                  </a:moveTo>
                  <a:cubicBezTo>
                    <a:pt x="9271" y="47063"/>
                    <a:pt x="5936" y="46507"/>
                    <a:pt x="3713" y="44284"/>
                  </a:cubicBezTo>
                  <a:cubicBezTo>
                    <a:pt x="-733" y="40394"/>
                    <a:pt x="-1289" y="33169"/>
                    <a:pt x="2602" y="28723"/>
                  </a:cubicBezTo>
                  <a:lnTo>
                    <a:pt x="24277" y="3713"/>
                  </a:lnTo>
                  <a:cubicBezTo>
                    <a:pt x="28167" y="-733"/>
                    <a:pt x="35392" y="-1289"/>
                    <a:pt x="39838" y="2602"/>
                  </a:cubicBezTo>
                  <a:cubicBezTo>
                    <a:pt x="44284" y="6492"/>
                    <a:pt x="44840" y="13717"/>
                    <a:pt x="40950" y="18163"/>
                  </a:cubicBezTo>
                  <a:lnTo>
                    <a:pt x="19275" y="43173"/>
                  </a:lnTo>
                  <a:cubicBezTo>
                    <a:pt x="17607" y="45396"/>
                    <a:pt x="14829" y="46507"/>
                    <a:pt x="12050" y="47063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59" name="Freeform: Shape 16">
              <a:extLst>
                <a:ext uri="{FF2B5EF4-FFF2-40B4-BE49-F238E27FC236}">
                  <a16:creationId xmlns:a16="http://schemas.microsoft.com/office/drawing/2014/main" id="{F65BB215-A4B1-2F70-7093-6BFEA71E5480}"/>
                </a:ext>
              </a:extLst>
            </p:cNvPr>
            <p:cNvSpPr/>
            <p:nvPr/>
          </p:nvSpPr>
          <p:spPr>
            <a:xfrm>
              <a:off x="5682008" y="3557790"/>
              <a:ext cx="52986" cy="56921"/>
            </a:xfrm>
            <a:custGeom>
              <a:avLst/>
              <a:gdLst>
                <a:gd name="connsiteX0" fmla="*/ 15100 w 52986"/>
                <a:gd name="connsiteY0" fmla="*/ 56782 h 56921"/>
                <a:gd name="connsiteX1" fmla="*/ 4540 w 52986"/>
                <a:gd name="connsiteY1" fmla="*/ 53448 h 56921"/>
                <a:gd name="connsiteX2" fmla="*/ 3429 w 52986"/>
                <a:gd name="connsiteY2" fmla="*/ 33996 h 56921"/>
                <a:gd name="connsiteX3" fmla="*/ 28994 w 52986"/>
                <a:gd name="connsiteY3" fmla="*/ 4540 h 56921"/>
                <a:gd name="connsiteX4" fmla="*/ 48446 w 52986"/>
                <a:gd name="connsiteY4" fmla="*/ 3429 h 56921"/>
                <a:gd name="connsiteX5" fmla="*/ 49557 w 52986"/>
                <a:gd name="connsiteY5" fmla="*/ 22881 h 56921"/>
                <a:gd name="connsiteX6" fmla="*/ 23992 w 52986"/>
                <a:gd name="connsiteY6" fmla="*/ 52336 h 56921"/>
                <a:gd name="connsiteX7" fmla="*/ 15100 w 52986"/>
                <a:gd name="connsiteY7" fmla="*/ 56782 h 56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86" h="56921">
                  <a:moveTo>
                    <a:pt x="15100" y="56782"/>
                  </a:moveTo>
                  <a:cubicBezTo>
                    <a:pt x="11209" y="57338"/>
                    <a:pt x="7875" y="56227"/>
                    <a:pt x="4540" y="53448"/>
                  </a:cubicBezTo>
                  <a:cubicBezTo>
                    <a:pt x="-1017" y="48446"/>
                    <a:pt x="-1573" y="39554"/>
                    <a:pt x="3429" y="33996"/>
                  </a:cubicBezTo>
                  <a:lnTo>
                    <a:pt x="28994" y="4540"/>
                  </a:lnTo>
                  <a:cubicBezTo>
                    <a:pt x="33996" y="-1017"/>
                    <a:pt x="42888" y="-1573"/>
                    <a:pt x="48446" y="3429"/>
                  </a:cubicBezTo>
                  <a:cubicBezTo>
                    <a:pt x="54004" y="8431"/>
                    <a:pt x="54559" y="17323"/>
                    <a:pt x="49557" y="22881"/>
                  </a:cubicBezTo>
                  <a:lnTo>
                    <a:pt x="23992" y="52336"/>
                  </a:lnTo>
                  <a:cubicBezTo>
                    <a:pt x="21769" y="55115"/>
                    <a:pt x="18434" y="56782"/>
                    <a:pt x="15100" y="5678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0" name="Freeform: Shape 17">
              <a:extLst>
                <a:ext uri="{FF2B5EF4-FFF2-40B4-BE49-F238E27FC236}">
                  <a16:creationId xmlns:a16="http://schemas.microsoft.com/office/drawing/2014/main" id="{B20424DA-6AE5-EE93-3CBE-5FA95EF5F78E}"/>
                </a:ext>
              </a:extLst>
            </p:cNvPr>
            <p:cNvSpPr/>
            <p:nvPr/>
          </p:nvSpPr>
          <p:spPr>
            <a:xfrm>
              <a:off x="5644184" y="3531637"/>
              <a:ext cx="58607" cy="62478"/>
            </a:xfrm>
            <a:custGeom>
              <a:avLst/>
              <a:gdLst>
                <a:gd name="connsiteX0" fmla="*/ 17910 w 58607"/>
                <a:gd name="connsiteY0" fmla="*/ 62372 h 62478"/>
                <a:gd name="connsiteX1" fmla="*/ 5684 w 58607"/>
                <a:gd name="connsiteY1" fmla="*/ 58481 h 62478"/>
                <a:gd name="connsiteX2" fmla="*/ 4016 w 58607"/>
                <a:gd name="connsiteY2" fmla="*/ 35139 h 62478"/>
                <a:gd name="connsiteX3" fmla="*/ 29582 w 58607"/>
                <a:gd name="connsiteY3" fmla="*/ 5684 h 62478"/>
                <a:gd name="connsiteX4" fmla="*/ 52924 w 58607"/>
                <a:gd name="connsiteY4" fmla="*/ 4016 h 62478"/>
                <a:gd name="connsiteX5" fmla="*/ 54591 w 58607"/>
                <a:gd name="connsiteY5" fmla="*/ 27358 h 62478"/>
                <a:gd name="connsiteX6" fmla="*/ 29026 w 58607"/>
                <a:gd name="connsiteY6" fmla="*/ 56814 h 62478"/>
                <a:gd name="connsiteX7" fmla="*/ 17910 w 58607"/>
                <a:gd name="connsiteY7" fmla="*/ 62372 h 6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607" h="62478">
                  <a:moveTo>
                    <a:pt x="17910" y="62372"/>
                  </a:moveTo>
                  <a:cubicBezTo>
                    <a:pt x="13464" y="62928"/>
                    <a:pt x="9018" y="61260"/>
                    <a:pt x="5684" y="58481"/>
                  </a:cubicBezTo>
                  <a:cubicBezTo>
                    <a:pt x="-986" y="52368"/>
                    <a:pt x="-2097" y="41808"/>
                    <a:pt x="4016" y="35139"/>
                  </a:cubicBezTo>
                  <a:lnTo>
                    <a:pt x="29582" y="5684"/>
                  </a:lnTo>
                  <a:cubicBezTo>
                    <a:pt x="35695" y="-986"/>
                    <a:pt x="46255" y="-2097"/>
                    <a:pt x="52924" y="4016"/>
                  </a:cubicBezTo>
                  <a:cubicBezTo>
                    <a:pt x="59593" y="10130"/>
                    <a:pt x="60705" y="20689"/>
                    <a:pt x="54591" y="27358"/>
                  </a:cubicBezTo>
                  <a:lnTo>
                    <a:pt x="29026" y="56814"/>
                  </a:lnTo>
                  <a:cubicBezTo>
                    <a:pt x="26247" y="60149"/>
                    <a:pt x="21801" y="62372"/>
                    <a:pt x="17910" y="6237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1" name="Freeform: Shape 18">
              <a:extLst>
                <a:ext uri="{FF2B5EF4-FFF2-40B4-BE49-F238E27FC236}">
                  <a16:creationId xmlns:a16="http://schemas.microsoft.com/office/drawing/2014/main" id="{B10B6CB3-2DFA-9912-A751-7D69CDA4C7BD}"/>
                </a:ext>
              </a:extLst>
            </p:cNvPr>
            <p:cNvSpPr/>
            <p:nvPr/>
          </p:nvSpPr>
          <p:spPr>
            <a:xfrm>
              <a:off x="5603613" y="3507184"/>
              <a:ext cx="62497" cy="66368"/>
            </a:xfrm>
            <a:custGeom>
              <a:avLst/>
              <a:gdLst>
                <a:gd name="connsiteX0" fmla="*/ 17910 w 62497"/>
                <a:gd name="connsiteY0" fmla="*/ 66262 h 66368"/>
                <a:gd name="connsiteX1" fmla="*/ 5684 w 62497"/>
                <a:gd name="connsiteY1" fmla="*/ 62372 h 66368"/>
                <a:gd name="connsiteX2" fmla="*/ 4016 w 62497"/>
                <a:gd name="connsiteY2" fmla="*/ 39030 h 66368"/>
                <a:gd name="connsiteX3" fmla="*/ 33472 w 62497"/>
                <a:gd name="connsiteY3" fmla="*/ 5684 h 66368"/>
                <a:gd name="connsiteX4" fmla="*/ 56814 w 62497"/>
                <a:gd name="connsiteY4" fmla="*/ 4016 h 66368"/>
                <a:gd name="connsiteX5" fmla="*/ 58481 w 62497"/>
                <a:gd name="connsiteY5" fmla="*/ 27358 h 66368"/>
                <a:gd name="connsiteX6" fmla="*/ 29026 w 62497"/>
                <a:gd name="connsiteY6" fmla="*/ 60705 h 66368"/>
                <a:gd name="connsiteX7" fmla="*/ 17910 w 62497"/>
                <a:gd name="connsiteY7" fmla="*/ 66262 h 66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7" h="66368">
                  <a:moveTo>
                    <a:pt x="17910" y="66262"/>
                  </a:moveTo>
                  <a:cubicBezTo>
                    <a:pt x="13464" y="66818"/>
                    <a:pt x="9018" y="65151"/>
                    <a:pt x="5684" y="62372"/>
                  </a:cubicBezTo>
                  <a:cubicBezTo>
                    <a:pt x="-986" y="56258"/>
                    <a:pt x="-2097" y="45699"/>
                    <a:pt x="4016" y="39030"/>
                  </a:cubicBezTo>
                  <a:lnTo>
                    <a:pt x="33472" y="5684"/>
                  </a:lnTo>
                  <a:cubicBezTo>
                    <a:pt x="39585" y="-986"/>
                    <a:pt x="50145" y="-2097"/>
                    <a:pt x="56814" y="4016"/>
                  </a:cubicBezTo>
                  <a:cubicBezTo>
                    <a:pt x="63483" y="10130"/>
                    <a:pt x="64595" y="20689"/>
                    <a:pt x="58481" y="27358"/>
                  </a:cubicBezTo>
                  <a:lnTo>
                    <a:pt x="29026" y="60705"/>
                  </a:lnTo>
                  <a:cubicBezTo>
                    <a:pt x="25691" y="64039"/>
                    <a:pt x="21801" y="65706"/>
                    <a:pt x="17910" y="6626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2" name="Freeform: Shape 19">
              <a:extLst>
                <a:ext uri="{FF2B5EF4-FFF2-40B4-BE49-F238E27FC236}">
                  <a16:creationId xmlns:a16="http://schemas.microsoft.com/office/drawing/2014/main" id="{84D8B892-0D1D-8A30-E9E0-0413D371C383}"/>
                </a:ext>
              </a:extLst>
            </p:cNvPr>
            <p:cNvSpPr/>
            <p:nvPr/>
          </p:nvSpPr>
          <p:spPr>
            <a:xfrm>
              <a:off x="5507035" y="3346693"/>
              <a:ext cx="111197" cy="132316"/>
            </a:xfrm>
            <a:custGeom>
              <a:avLst/>
              <a:gdLst>
                <a:gd name="connsiteX0" fmla="*/ 0 w 111197"/>
                <a:gd name="connsiteY0" fmla="*/ 104484 h 132316"/>
                <a:gd name="connsiteX1" fmla="*/ 42794 w 111197"/>
                <a:gd name="connsiteY1" fmla="*/ 130605 h 132316"/>
                <a:gd name="connsiteX2" fmla="*/ 57800 w 111197"/>
                <a:gd name="connsiteY2" fmla="*/ 126715 h 132316"/>
                <a:gd name="connsiteX3" fmla="*/ 109486 w 111197"/>
                <a:gd name="connsiteY3" fmla="*/ 41127 h 132316"/>
                <a:gd name="connsiteX4" fmla="*/ 105596 w 111197"/>
                <a:gd name="connsiteY4" fmla="*/ 26121 h 132316"/>
                <a:gd name="connsiteX5" fmla="*/ 63358 w 111197"/>
                <a:gd name="connsiteY5" fmla="*/ 0 h 132316"/>
                <a:gd name="connsiteX6" fmla="*/ 0 w 111197"/>
                <a:gd name="connsiteY6" fmla="*/ 104484 h 132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197" h="132316">
                  <a:moveTo>
                    <a:pt x="0" y="104484"/>
                  </a:moveTo>
                  <a:lnTo>
                    <a:pt x="42794" y="130605"/>
                  </a:lnTo>
                  <a:cubicBezTo>
                    <a:pt x="47796" y="133940"/>
                    <a:pt x="55021" y="132273"/>
                    <a:pt x="57800" y="126715"/>
                  </a:cubicBezTo>
                  <a:lnTo>
                    <a:pt x="109486" y="41127"/>
                  </a:lnTo>
                  <a:cubicBezTo>
                    <a:pt x="112821" y="36125"/>
                    <a:pt x="111154" y="28900"/>
                    <a:pt x="105596" y="26121"/>
                  </a:cubicBezTo>
                  <a:lnTo>
                    <a:pt x="63358" y="0"/>
                  </a:lnTo>
                  <a:lnTo>
                    <a:pt x="0" y="104484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3" name="Freeform: Shape 20">
              <a:extLst>
                <a:ext uri="{FF2B5EF4-FFF2-40B4-BE49-F238E27FC236}">
                  <a16:creationId xmlns:a16="http://schemas.microsoft.com/office/drawing/2014/main" id="{C0598BD5-399A-6ECC-F447-8BAD41008A32}"/>
                </a:ext>
              </a:extLst>
            </p:cNvPr>
            <p:cNvSpPr/>
            <p:nvPr/>
          </p:nvSpPr>
          <p:spPr>
            <a:xfrm>
              <a:off x="5575394" y="3396712"/>
              <a:ext cx="297985" cy="239087"/>
            </a:xfrm>
            <a:custGeom>
              <a:avLst/>
              <a:gdLst>
                <a:gd name="connsiteX0" fmla="*/ 291778 w 297985"/>
                <a:gd name="connsiteY0" fmla="*/ 127271 h 239087"/>
                <a:gd name="connsiteX1" fmla="*/ 202299 w 297985"/>
                <a:gd name="connsiteY1" fmla="*/ 50575 h 239087"/>
                <a:gd name="connsiteX2" fmla="*/ 196186 w 297985"/>
                <a:gd name="connsiteY2" fmla="*/ 45017 h 239087"/>
                <a:gd name="connsiteX3" fmla="*/ 157838 w 297985"/>
                <a:gd name="connsiteY3" fmla="*/ 88923 h 239087"/>
                <a:gd name="connsiteX4" fmla="*/ 135607 w 297985"/>
                <a:gd name="connsiteY4" fmla="*/ 100038 h 239087"/>
                <a:gd name="connsiteX5" fmla="*/ 132828 w 297985"/>
                <a:gd name="connsiteY5" fmla="*/ 100038 h 239087"/>
                <a:gd name="connsiteX6" fmla="*/ 111154 w 297985"/>
                <a:gd name="connsiteY6" fmla="*/ 91702 h 239087"/>
                <a:gd name="connsiteX7" fmla="*/ 107819 w 297985"/>
                <a:gd name="connsiteY7" fmla="*/ 44461 h 239087"/>
                <a:gd name="connsiteX8" fmla="*/ 140609 w 297985"/>
                <a:gd name="connsiteY8" fmla="*/ 6669 h 239087"/>
                <a:gd name="connsiteX9" fmla="*/ 48352 w 297985"/>
                <a:gd name="connsiteY9" fmla="*/ 0 h 239087"/>
                <a:gd name="connsiteX10" fmla="*/ 0 w 297985"/>
                <a:gd name="connsiteY10" fmla="*/ 80031 h 239087"/>
                <a:gd name="connsiteX11" fmla="*/ 37792 w 297985"/>
                <a:gd name="connsiteY11" fmla="*/ 123936 h 239087"/>
                <a:gd name="connsiteX12" fmla="*/ 52242 w 297985"/>
                <a:gd name="connsiteY12" fmla="*/ 107263 h 239087"/>
                <a:gd name="connsiteX13" fmla="*/ 73361 w 297985"/>
                <a:gd name="connsiteY13" fmla="*/ 97815 h 239087"/>
                <a:gd name="connsiteX14" fmla="*/ 73361 w 297985"/>
                <a:gd name="connsiteY14" fmla="*/ 97815 h 239087"/>
                <a:gd name="connsiteX15" fmla="*/ 91702 w 297985"/>
                <a:gd name="connsiteY15" fmla="*/ 104484 h 239087"/>
                <a:gd name="connsiteX16" fmla="*/ 101150 w 297985"/>
                <a:gd name="connsiteY16" fmla="*/ 124492 h 239087"/>
                <a:gd name="connsiteX17" fmla="*/ 110598 w 297985"/>
                <a:gd name="connsiteY17" fmla="*/ 122825 h 239087"/>
                <a:gd name="connsiteX18" fmla="*/ 128938 w 297985"/>
                <a:gd name="connsiteY18" fmla="*/ 129494 h 239087"/>
                <a:gd name="connsiteX19" fmla="*/ 138386 w 297985"/>
                <a:gd name="connsiteY19" fmla="*/ 150057 h 239087"/>
                <a:gd name="connsiteX20" fmla="*/ 145611 w 297985"/>
                <a:gd name="connsiteY20" fmla="*/ 148946 h 239087"/>
                <a:gd name="connsiteX21" fmla="*/ 145611 w 297985"/>
                <a:gd name="connsiteY21" fmla="*/ 148946 h 239087"/>
                <a:gd name="connsiteX22" fmla="*/ 162284 w 297985"/>
                <a:gd name="connsiteY22" fmla="*/ 155059 h 239087"/>
                <a:gd name="connsiteX23" fmla="*/ 170621 w 297985"/>
                <a:gd name="connsiteY23" fmla="*/ 172288 h 239087"/>
                <a:gd name="connsiteX24" fmla="*/ 176734 w 297985"/>
                <a:gd name="connsiteY24" fmla="*/ 171176 h 239087"/>
                <a:gd name="connsiteX25" fmla="*/ 176734 w 297985"/>
                <a:gd name="connsiteY25" fmla="*/ 171176 h 239087"/>
                <a:gd name="connsiteX26" fmla="*/ 191184 w 297985"/>
                <a:gd name="connsiteY26" fmla="*/ 176734 h 239087"/>
                <a:gd name="connsiteX27" fmla="*/ 198965 w 297985"/>
                <a:gd name="connsiteY27" fmla="*/ 191740 h 239087"/>
                <a:gd name="connsiteX28" fmla="*/ 193407 w 297985"/>
                <a:gd name="connsiteY28" fmla="*/ 207857 h 239087"/>
                <a:gd name="connsiteX29" fmla="*/ 174511 w 297985"/>
                <a:gd name="connsiteY29" fmla="*/ 229532 h 239087"/>
                <a:gd name="connsiteX30" fmla="*/ 182292 w 297985"/>
                <a:gd name="connsiteY30" fmla="*/ 235646 h 239087"/>
                <a:gd name="connsiteX31" fmla="*/ 195630 w 297985"/>
                <a:gd name="connsiteY31" fmla="*/ 238980 h 239087"/>
                <a:gd name="connsiteX32" fmla="*/ 215638 w 297985"/>
                <a:gd name="connsiteY32" fmla="*/ 215082 h 239087"/>
                <a:gd name="connsiteX33" fmla="*/ 215638 w 297985"/>
                <a:gd name="connsiteY33" fmla="*/ 214526 h 239087"/>
                <a:gd name="connsiteX34" fmla="*/ 221196 w 297985"/>
                <a:gd name="connsiteY34" fmla="*/ 215082 h 239087"/>
                <a:gd name="connsiteX35" fmla="*/ 241203 w 297985"/>
                <a:gd name="connsiteY35" fmla="*/ 191184 h 239087"/>
                <a:gd name="connsiteX36" fmla="*/ 241203 w 297985"/>
                <a:gd name="connsiteY36" fmla="*/ 190628 h 239087"/>
                <a:gd name="connsiteX37" fmla="*/ 246761 w 297985"/>
                <a:gd name="connsiteY37" fmla="*/ 191184 h 239087"/>
                <a:gd name="connsiteX38" fmla="*/ 266769 w 297985"/>
                <a:gd name="connsiteY38" fmla="*/ 167286 h 239087"/>
                <a:gd name="connsiteX39" fmla="*/ 266213 w 297985"/>
                <a:gd name="connsiteY39" fmla="*/ 163951 h 239087"/>
                <a:gd name="connsiteX40" fmla="*/ 277884 w 297985"/>
                <a:gd name="connsiteY40" fmla="*/ 166175 h 239087"/>
                <a:gd name="connsiteX41" fmla="*/ 297892 w 297985"/>
                <a:gd name="connsiteY41" fmla="*/ 142277 h 239087"/>
                <a:gd name="connsiteX42" fmla="*/ 291778 w 297985"/>
                <a:gd name="connsiteY42" fmla="*/ 127271 h 23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985" h="239087">
                  <a:moveTo>
                    <a:pt x="291778" y="127271"/>
                  </a:moveTo>
                  <a:lnTo>
                    <a:pt x="202299" y="50575"/>
                  </a:lnTo>
                  <a:lnTo>
                    <a:pt x="196186" y="45017"/>
                  </a:lnTo>
                  <a:lnTo>
                    <a:pt x="157838" y="88923"/>
                  </a:lnTo>
                  <a:cubicBezTo>
                    <a:pt x="152280" y="95592"/>
                    <a:pt x="144500" y="99482"/>
                    <a:pt x="135607" y="100038"/>
                  </a:cubicBezTo>
                  <a:cubicBezTo>
                    <a:pt x="134496" y="100038"/>
                    <a:pt x="133384" y="100038"/>
                    <a:pt x="132828" y="100038"/>
                  </a:cubicBezTo>
                  <a:cubicBezTo>
                    <a:pt x="124492" y="100038"/>
                    <a:pt x="116711" y="97259"/>
                    <a:pt x="111154" y="91702"/>
                  </a:cubicBezTo>
                  <a:cubicBezTo>
                    <a:pt x="97259" y="79475"/>
                    <a:pt x="96148" y="58356"/>
                    <a:pt x="107819" y="44461"/>
                  </a:cubicBezTo>
                  <a:lnTo>
                    <a:pt x="140609" y="6669"/>
                  </a:lnTo>
                  <a:cubicBezTo>
                    <a:pt x="115044" y="3335"/>
                    <a:pt x="82254" y="16673"/>
                    <a:pt x="48352" y="0"/>
                  </a:cubicBezTo>
                  <a:lnTo>
                    <a:pt x="0" y="80031"/>
                  </a:lnTo>
                  <a:lnTo>
                    <a:pt x="37792" y="123936"/>
                  </a:lnTo>
                  <a:lnTo>
                    <a:pt x="52242" y="107263"/>
                  </a:lnTo>
                  <a:cubicBezTo>
                    <a:pt x="57244" y="101150"/>
                    <a:pt x="65025" y="97815"/>
                    <a:pt x="73361" y="97815"/>
                  </a:cubicBezTo>
                  <a:lnTo>
                    <a:pt x="73361" y="97815"/>
                  </a:lnTo>
                  <a:cubicBezTo>
                    <a:pt x="80031" y="97815"/>
                    <a:pt x="86700" y="100038"/>
                    <a:pt x="91702" y="104484"/>
                  </a:cubicBezTo>
                  <a:cubicBezTo>
                    <a:pt x="97815" y="109486"/>
                    <a:pt x="100594" y="116711"/>
                    <a:pt x="101150" y="124492"/>
                  </a:cubicBezTo>
                  <a:cubicBezTo>
                    <a:pt x="103929" y="123380"/>
                    <a:pt x="107263" y="122825"/>
                    <a:pt x="110598" y="122825"/>
                  </a:cubicBezTo>
                  <a:cubicBezTo>
                    <a:pt x="117267" y="122825"/>
                    <a:pt x="123936" y="125048"/>
                    <a:pt x="128938" y="129494"/>
                  </a:cubicBezTo>
                  <a:cubicBezTo>
                    <a:pt x="135052" y="135052"/>
                    <a:pt x="138386" y="142277"/>
                    <a:pt x="138386" y="150057"/>
                  </a:cubicBezTo>
                  <a:cubicBezTo>
                    <a:pt x="140609" y="149502"/>
                    <a:pt x="143388" y="148946"/>
                    <a:pt x="145611" y="148946"/>
                  </a:cubicBezTo>
                  <a:lnTo>
                    <a:pt x="145611" y="148946"/>
                  </a:lnTo>
                  <a:cubicBezTo>
                    <a:pt x="151725" y="148946"/>
                    <a:pt x="157282" y="151169"/>
                    <a:pt x="162284" y="155059"/>
                  </a:cubicBezTo>
                  <a:cubicBezTo>
                    <a:pt x="167286" y="159505"/>
                    <a:pt x="170065" y="165619"/>
                    <a:pt x="170621" y="172288"/>
                  </a:cubicBezTo>
                  <a:cubicBezTo>
                    <a:pt x="172288" y="171732"/>
                    <a:pt x="174511" y="171176"/>
                    <a:pt x="176734" y="171176"/>
                  </a:cubicBezTo>
                  <a:lnTo>
                    <a:pt x="176734" y="171176"/>
                  </a:lnTo>
                  <a:cubicBezTo>
                    <a:pt x="182292" y="171176"/>
                    <a:pt x="187294" y="172844"/>
                    <a:pt x="191184" y="176734"/>
                  </a:cubicBezTo>
                  <a:cubicBezTo>
                    <a:pt x="195630" y="180625"/>
                    <a:pt x="198409" y="186182"/>
                    <a:pt x="198965" y="191740"/>
                  </a:cubicBezTo>
                  <a:cubicBezTo>
                    <a:pt x="199521" y="197853"/>
                    <a:pt x="197298" y="203411"/>
                    <a:pt x="193407" y="207857"/>
                  </a:cubicBezTo>
                  <a:lnTo>
                    <a:pt x="174511" y="229532"/>
                  </a:lnTo>
                  <a:lnTo>
                    <a:pt x="182292" y="235646"/>
                  </a:lnTo>
                  <a:cubicBezTo>
                    <a:pt x="186182" y="237869"/>
                    <a:pt x="190628" y="239536"/>
                    <a:pt x="195630" y="238980"/>
                  </a:cubicBezTo>
                  <a:cubicBezTo>
                    <a:pt x="207857" y="237869"/>
                    <a:pt x="216749" y="227309"/>
                    <a:pt x="215638" y="215082"/>
                  </a:cubicBezTo>
                  <a:cubicBezTo>
                    <a:pt x="215638" y="215082"/>
                    <a:pt x="215638" y="214526"/>
                    <a:pt x="215638" y="214526"/>
                  </a:cubicBezTo>
                  <a:cubicBezTo>
                    <a:pt x="217305" y="215082"/>
                    <a:pt x="219528" y="215082"/>
                    <a:pt x="221196" y="215082"/>
                  </a:cubicBezTo>
                  <a:cubicBezTo>
                    <a:pt x="233422" y="213971"/>
                    <a:pt x="242315" y="203411"/>
                    <a:pt x="241203" y="191184"/>
                  </a:cubicBezTo>
                  <a:cubicBezTo>
                    <a:pt x="241203" y="191184"/>
                    <a:pt x="241203" y="190628"/>
                    <a:pt x="241203" y="190628"/>
                  </a:cubicBezTo>
                  <a:cubicBezTo>
                    <a:pt x="242870" y="191184"/>
                    <a:pt x="245094" y="191184"/>
                    <a:pt x="246761" y="191184"/>
                  </a:cubicBezTo>
                  <a:cubicBezTo>
                    <a:pt x="258988" y="190073"/>
                    <a:pt x="267880" y="179513"/>
                    <a:pt x="266769" y="167286"/>
                  </a:cubicBezTo>
                  <a:cubicBezTo>
                    <a:pt x="266769" y="166175"/>
                    <a:pt x="266213" y="165063"/>
                    <a:pt x="266213" y="163951"/>
                  </a:cubicBezTo>
                  <a:cubicBezTo>
                    <a:pt x="269547" y="165619"/>
                    <a:pt x="273438" y="166730"/>
                    <a:pt x="277884" y="166175"/>
                  </a:cubicBezTo>
                  <a:cubicBezTo>
                    <a:pt x="290111" y="165063"/>
                    <a:pt x="299003" y="154503"/>
                    <a:pt x="297892" y="142277"/>
                  </a:cubicBezTo>
                  <a:cubicBezTo>
                    <a:pt x="298447" y="136163"/>
                    <a:pt x="295668" y="131161"/>
                    <a:pt x="291778" y="127271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4" name="Freeform: Shape 21">
              <a:extLst>
                <a:ext uri="{FF2B5EF4-FFF2-40B4-BE49-F238E27FC236}">
                  <a16:creationId xmlns:a16="http://schemas.microsoft.com/office/drawing/2014/main" id="{84B2EAEB-533A-964E-6143-5FC9199C2AC4}"/>
                </a:ext>
              </a:extLst>
            </p:cNvPr>
            <p:cNvSpPr/>
            <p:nvPr/>
          </p:nvSpPr>
          <p:spPr>
            <a:xfrm>
              <a:off x="5878244" y="3346693"/>
              <a:ext cx="111197" cy="132316"/>
            </a:xfrm>
            <a:custGeom>
              <a:avLst/>
              <a:gdLst>
                <a:gd name="connsiteX0" fmla="*/ 111197 w 111197"/>
                <a:gd name="connsiteY0" fmla="*/ 104484 h 132316"/>
                <a:gd name="connsiteX1" fmla="*/ 68403 w 111197"/>
                <a:gd name="connsiteY1" fmla="*/ 130605 h 132316"/>
                <a:gd name="connsiteX2" fmla="*/ 53397 w 111197"/>
                <a:gd name="connsiteY2" fmla="*/ 126715 h 132316"/>
                <a:gd name="connsiteX3" fmla="*/ 1711 w 111197"/>
                <a:gd name="connsiteY3" fmla="*/ 41127 h 132316"/>
                <a:gd name="connsiteX4" fmla="*/ 5601 w 111197"/>
                <a:gd name="connsiteY4" fmla="*/ 26121 h 132316"/>
                <a:gd name="connsiteX5" fmla="*/ 48395 w 111197"/>
                <a:gd name="connsiteY5" fmla="*/ 0 h 132316"/>
                <a:gd name="connsiteX6" fmla="*/ 111197 w 111197"/>
                <a:gd name="connsiteY6" fmla="*/ 104484 h 132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197" h="132316">
                  <a:moveTo>
                    <a:pt x="111197" y="104484"/>
                  </a:moveTo>
                  <a:lnTo>
                    <a:pt x="68403" y="130605"/>
                  </a:lnTo>
                  <a:cubicBezTo>
                    <a:pt x="63401" y="133940"/>
                    <a:pt x="56176" y="132273"/>
                    <a:pt x="53397" y="126715"/>
                  </a:cubicBezTo>
                  <a:lnTo>
                    <a:pt x="1711" y="41127"/>
                  </a:lnTo>
                  <a:cubicBezTo>
                    <a:pt x="-1624" y="36125"/>
                    <a:pt x="44" y="28900"/>
                    <a:pt x="5601" y="26121"/>
                  </a:cubicBezTo>
                  <a:lnTo>
                    <a:pt x="48395" y="0"/>
                  </a:lnTo>
                  <a:lnTo>
                    <a:pt x="111197" y="104484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5" name="Freeform: Shape 22">
              <a:extLst>
                <a:ext uri="{FF2B5EF4-FFF2-40B4-BE49-F238E27FC236}">
                  <a16:creationId xmlns:a16="http://schemas.microsoft.com/office/drawing/2014/main" id="{DB0206CA-7279-49B1-07BB-2CB7FFE096A1}"/>
                </a:ext>
              </a:extLst>
            </p:cNvPr>
            <p:cNvSpPr/>
            <p:nvPr/>
          </p:nvSpPr>
          <p:spPr>
            <a:xfrm>
              <a:off x="5685378" y="3391627"/>
              <a:ext cx="235148" cy="130688"/>
            </a:xfrm>
            <a:custGeom>
              <a:avLst/>
              <a:gdLst>
                <a:gd name="connsiteX0" fmla="*/ 187908 w 235148"/>
                <a:gd name="connsiteY0" fmla="*/ 7308 h 130688"/>
                <a:gd name="connsiteX1" fmla="*/ 71197 w 235148"/>
                <a:gd name="connsiteY1" fmla="*/ 639 h 130688"/>
                <a:gd name="connsiteX2" fmla="*/ 68418 w 235148"/>
                <a:gd name="connsiteY2" fmla="*/ 83 h 130688"/>
                <a:gd name="connsiteX3" fmla="*/ 49522 w 235148"/>
                <a:gd name="connsiteY3" fmla="*/ 7308 h 130688"/>
                <a:gd name="connsiteX4" fmla="*/ 5616 w 235148"/>
                <a:gd name="connsiteY4" fmla="*/ 57327 h 130688"/>
                <a:gd name="connsiteX5" fmla="*/ 7839 w 235148"/>
                <a:gd name="connsiteY5" fmla="*/ 88450 h 130688"/>
                <a:gd name="connsiteX6" fmla="*/ 24512 w 235148"/>
                <a:gd name="connsiteY6" fmla="*/ 94008 h 130688"/>
                <a:gd name="connsiteX7" fmla="*/ 39518 w 235148"/>
                <a:gd name="connsiteY7" fmla="*/ 86227 h 130688"/>
                <a:gd name="connsiteX8" fmla="*/ 85091 w 235148"/>
                <a:gd name="connsiteY8" fmla="*/ 33985 h 130688"/>
                <a:gd name="connsiteX9" fmla="*/ 189020 w 235148"/>
                <a:gd name="connsiteY9" fmla="*/ 123463 h 130688"/>
                <a:gd name="connsiteX10" fmla="*/ 189020 w 235148"/>
                <a:gd name="connsiteY10" fmla="*/ 123463 h 130688"/>
                <a:gd name="connsiteX11" fmla="*/ 189020 w 235148"/>
                <a:gd name="connsiteY11" fmla="*/ 123463 h 130688"/>
                <a:gd name="connsiteX12" fmla="*/ 195133 w 235148"/>
                <a:gd name="connsiteY12" fmla="*/ 130688 h 130688"/>
                <a:gd name="connsiteX13" fmla="*/ 235148 w 235148"/>
                <a:gd name="connsiteY13" fmla="*/ 84560 h 130688"/>
                <a:gd name="connsiteX14" fmla="*/ 187908 w 235148"/>
                <a:gd name="connsiteY14" fmla="*/ 7308 h 13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148" h="130688">
                  <a:moveTo>
                    <a:pt x="187908" y="7308"/>
                  </a:moveTo>
                  <a:cubicBezTo>
                    <a:pt x="141779" y="23981"/>
                    <a:pt x="108433" y="7864"/>
                    <a:pt x="71197" y="639"/>
                  </a:cubicBezTo>
                  <a:cubicBezTo>
                    <a:pt x="70641" y="639"/>
                    <a:pt x="68418" y="83"/>
                    <a:pt x="68418" y="83"/>
                  </a:cubicBezTo>
                  <a:cubicBezTo>
                    <a:pt x="61749" y="-473"/>
                    <a:pt x="54524" y="1750"/>
                    <a:pt x="49522" y="7308"/>
                  </a:cubicBezTo>
                  <a:lnTo>
                    <a:pt x="5616" y="57327"/>
                  </a:lnTo>
                  <a:cubicBezTo>
                    <a:pt x="-2720" y="66775"/>
                    <a:pt x="-1609" y="80669"/>
                    <a:pt x="7839" y="88450"/>
                  </a:cubicBezTo>
                  <a:cubicBezTo>
                    <a:pt x="12841" y="92340"/>
                    <a:pt x="18399" y="94563"/>
                    <a:pt x="24512" y="94008"/>
                  </a:cubicBezTo>
                  <a:cubicBezTo>
                    <a:pt x="30070" y="93452"/>
                    <a:pt x="35628" y="91229"/>
                    <a:pt x="39518" y="86227"/>
                  </a:cubicBezTo>
                  <a:cubicBezTo>
                    <a:pt x="39518" y="86227"/>
                    <a:pt x="85091" y="33985"/>
                    <a:pt x="85091" y="33985"/>
                  </a:cubicBezTo>
                  <a:lnTo>
                    <a:pt x="189020" y="123463"/>
                  </a:lnTo>
                  <a:lnTo>
                    <a:pt x="189020" y="123463"/>
                  </a:lnTo>
                  <a:lnTo>
                    <a:pt x="189020" y="123463"/>
                  </a:lnTo>
                  <a:cubicBezTo>
                    <a:pt x="191798" y="126242"/>
                    <a:pt x="192910" y="127354"/>
                    <a:pt x="195133" y="130688"/>
                  </a:cubicBezTo>
                  <a:lnTo>
                    <a:pt x="235148" y="84560"/>
                  </a:lnTo>
                  <a:lnTo>
                    <a:pt x="187908" y="7308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66" name="Group 23">
            <a:extLst>
              <a:ext uri="{FF2B5EF4-FFF2-40B4-BE49-F238E27FC236}">
                <a16:creationId xmlns:a16="http://schemas.microsoft.com/office/drawing/2014/main" id="{09707A84-4568-A387-7094-84A77FFE7000}"/>
              </a:ext>
            </a:extLst>
          </p:cNvPr>
          <p:cNvGrpSpPr/>
          <p:nvPr/>
        </p:nvGrpSpPr>
        <p:grpSpPr>
          <a:xfrm>
            <a:off x="8760568" y="2492896"/>
            <a:ext cx="252361" cy="407661"/>
            <a:chOff x="8505436" y="2682482"/>
            <a:chExt cx="252361" cy="407661"/>
          </a:xfrm>
          <a:solidFill>
            <a:schemeClr val="bg1"/>
          </a:solidFill>
        </p:grpSpPr>
        <p:sp>
          <p:nvSpPr>
            <p:cNvPr id="67" name="Freeform: Shape 10">
              <a:extLst>
                <a:ext uri="{FF2B5EF4-FFF2-40B4-BE49-F238E27FC236}">
                  <a16:creationId xmlns:a16="http://schemas.microsoft.com/office/drawing/2014/main" id="{64DD883F-7589-7A9B-30ED-746A4C5AB63A}"/>
                </a:ext>
              </a:extLst>
            </p:cNvPr>
            <p:cNvSpPr/>
            <p:nvPr/>
          </p:nvSpPr>
          <p:spPr>
            <a:xfrm>
              <a:off x="8568527" y="2963963"/>
              <a:ext cx="126180" cy="29118"/>
            </a:xfrm>
            <a:custGeom>
              <a:avLst/>
              <a:gdLst>
                <a:gd name="connsiteX0" fmla="*/ 14559 w 126180"/>
                <a:gd name="connsiteY0" fmla="*/ 0 h 29118"/>
                <a:gd name="connsiteX1" fmla="*/ 111622 w 126180"/>
                <a:gd name="connsiteY1" fmla="*/ 0 h 29118"/>
                <a:gd name="connsiteX2" fmla="*/ 126181 w 126180"/>
                <a:gd name="connsiteY2" fmla="*/ 14559 h 29118"/>
                <a:gd name="connsiteX3" fmla="*/ 111622 w 126180"/>
                <a:gd name="connsiteY3" fmla="*/ 29119 h 29118"/>
                <a:gd name="connsiteX4" fmla="*/ 14559 w 126180"/>
                <a:gd name="connsiteY4" fmla="*/ 29119 h 29118"/>
                <a:gd name="connsiteX5" fmla="*/ 0 w 126180"/>
                <a:gd name="connsiteY5" fmla="*/ 14559 h 29118"/>
                <a:gd name="connsiteX6" fmla="*/ 14559 w 126180"/>
                <a:gd name="connsiteY6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80" h="29118">
                  <a:moveTo>
                    <a:pt x="14559" y="0"/>
                  </a:moveTo>
                  <a:lnTo>
                    <a:pt x="111622" y="0"/>
                  </a:lnTo>
                  <a:cubicBezTo>
                    <a:pt x="119872" y="0"/>
                    <a:pt x="126181" y="6309"/>
                    <a:pt x="126181" y="14559"/>
                  </a:cubicBezTo>
                  <a:cubicBezTo>
                    <a:pt x="126181" y="22810"/>
                    <a:pt x="119872" y="29119"/>
                    <a:pt x="111622" y="29119"/>
                  </a:cubicBezTo>
                  <a:lnTo>
                    <a:pt x="14559" y="29119"/>
                  </a:lnTo>
                  <a:cubicBezTo>
                    <a:pt x="6309" y="29119"/>
                    <a:pt x="0" y="22810"/>
                    <a:pt x="0" y="14559"/>
                  </a:cubicBezTo>
                  <a:cubicBezTo>
                    <a:pt x="0" y="6309"/>
                    <a:pt x="6309" y="0"/>
                    <a:pt x="14559" y="0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8" name="Freeform: Shape 11">
              <a:extLst>
                <a:ext uri="{FF2B5EF4-FFF2-40B4-BE49-F238E27FC236}">
                  <a16:creationId xmlns:a16="http://schemas.microsoft.com/office/drawing/2014/main" id="{E9C1683C-B6A4-74AE-F8AD-11B8EF518694}"/>
                </a:ext>
              </a:extLst>
            </p:cNvPr>
            <p:cNvSpPr/>
            <p:nvPr/>
          </p:nvSpPr>
          <p:spPr>
            <a:xfrm>
              <a:off x="8568527" y="3012494"/>
              <a:ext cx="126180" cy="29118"/>
            </a:xfrm>
            <a:custGeom>
              <a:avLst/>
              <a:gdLst>
                <a:gd name="connsiteX0" fmla="*/ 14559 w 126180"/>
                <a:gd name="connsiteY0" fmla="*/ 0 h 29118"/>
                <a:gd name="connsiteX1" fmla="*/ 111622 w 126180"/>
                <a:gd name="connsiteY1" fmla="*/ 0 h 29118"/>
                <a:gd name="connsiteX2" fmla="*/ 126181 w 126180"/>
                <a:gd name="connsiteY2" fmla="*/ 14559 h 29118"/>
                <a:gd name="connsiteX3" fmla="*/ 111622 w 126180"/>
                <a:gd name="connsiteY3" fmla="*/ 29119 h 29118"/>
                <a:gd name="connsiteX4" fmla="*/ 14559 w 126180"/>
                <a:gd name="connsiteY4" fmla="*/ 29119 h 29118"/>
                <a:gd name="connsiteX5" fmla="*/ 0 w 126180"/>
                <a:gd name="connsiteY5" fmla="*/ 14559 h 29118"/>
                <a:gd name="connsiteX6" fmla="*/ 14559 w 126180"/>
                <a:gd name="connsiteY6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80" h="29118">
                  <a:moveTo>
                    <a:pt x="14559" y="0"/>
                  </a:moveTo>
                  <a:lnTo>
                    <a:pt x="111622" y="0"/>
                  </a:lnTo>
                  <a:cubicBezTo>
                    <a:pt x="119872" y="0"/>
                    <a:pt x="126181" y="6309"/>
                    <a:pt x="126181" y="14559"/>
                  </a:cubicBezTo>
                  <a:cubicBezTo>
                    <a:pt x="126181" y="22810"/>
                    <a:pt x="119872" y="29119"/>
                    <a:pt x="111622" y="29119"/>
                  </a:cubicBezTo>
                  <a:lnTo>
                    <a:pt x="14559" y="29119"/>
                  </a:lnTo>
                  <a:cubicBezTo>
                    <a:pt x="6309" y="29119"/>
                    <a:pt x="0" y="22810"/>
                    <a:pt x="0" y="14559"/>
                  </a:cubicBezTo>
                  <a:cubicBezTo>
                    <a:pt x="0" y="6309"/>
                    <a:pt x="6309" y="0"/>
                    <a:pt x="14559" y="0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69" name="Freeform: Shape 12">
              <a:extLst>
                <a:ext uri="{FF2B5EF4-FFF2-40B4-BE49-F238E27FC236}">
                  <a16:creationId xmlns:a16="http://schemas.microsoft.com/office/drawing/2014/main" id="{B531C47F-1A76-125F-C800-C6C156C6C50D}"/>
                </a:ext>
              </a:extLst>
            </p:cNvPr>
            <p:cNvSpPr/>
            <p:nvPr/>
          </p:nvSpPr>
          <p:spPr>
            <a:xfrm>
              <a:off x="8600072" y="3061025"/>
              <a:ext cx="63090" cy="29118"/>
            </a:xfrm>
            <a:custGeom>
              <a:avLst/>
              <a:gdLst>
                <a:gd name="connsiteX0" fmla="*/ 0 w 63090"/>
                <a:gd name="connsiteY0" fmla="*/ 0 h 29118"/>
                <a:gd name="connsiteX1" fmla="*/ 31545 w 63090"/>
                <a:gd name="connsiteY1" fmla="*/ 29119 h 29118"/>
                <a:gd name="connsiteX2" fmla="*/ 63090 w 63090"/>
                <a:gd name="connsiteY2" fmla="*/ 0 h 29118"/>
                <a:gd name="connsiteX3" fmla="*/ 0 w 63090"/>
                <a:gd name="connsiteY3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090" h="29118">
                  <a:moveTo>
                    <a:pt x="0" y="0"/>
                  </a:moveTo>
                  <a:cubicBezTo>
                    <a:pt x="1456" y="16501"/>
                    <a:pt x="15045" y="29119"/>
                    <a:pt x="31545" y="29119"/>
                  </a:cubicBezTo>
                  <a:cubicBezTo>
                    <a:pt x="48046" y="29119"/>
                    <a:pt x="61635" y="16501"/>
                    <a:pt x="6309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70" name="Freeform: Shape 13">
              <a:extLst>
                <a:ext uri="{FF2B5EF4-FFF2-40B4-BE49-F238E27FC236}">
                  <a16:creationId xmlns:a16="http://schemas.microsoft.com/office/drawing/2014/main" id="{223285AD-1422-3ED5-1903-CF5E49DB7569}"/>
                </a:ext>
              </a:extLst>
            </p:cNvPr>
            <p:cNvSpPr/>
            <p:nvPr/>
          </p:nvSpPr>
          <p:spPr>
            <a:xfrm>
              <a:off x="8505436" y="2682482"/>
              <a:ext cx="252361" cy="262068"/>
            </a:xfrm>
            <a:custGeom>
              <a:avLst/>
              <a:gdLst>
                <a:gd name="connsiteX0" fmla="*/ 126181 w 252361"/>
                <a:gd name="connsiteY0" fmla="*/ 0 h 262068"/>
                <a:gd name="connsiteX1" fmla="*/ 126181 w 252361"/>
                <a:gd name="connsiteY1" fmla="*/ 0 h 262068"/>
                <a:gd name="connsiteX2" fmla="*/ 126181 w 252361"/>
                <a:gd name="connsiteY2" fmla="*/ 0 h 262068"/>
                <a:gd name="connsiteX3" fmla="*/ 0 w 252361"/>
                <a:gd name="connsiteY3" fmla="*/ 124725 h 262068"/>
                <a:gd name="connsiteX4" fmla="*/ 0 w 252361"/>
                <a:gd name="connsiteY4" fmla="*/ 129093 h 262068"/>
                <a:gd name="connsiteX5" fmla="*/ 8736 w 252361"/>
                <a:gd name="connsiteY5" fmla="*/ 172771 h 262068"/>
                <a:gd name="connsiteX6" fmla="*/ 30575 w 252361"/>
                <a:gd name="connsiteY6" fmla="*/ 208684 h 262068"/>
                <a:gd name="connsiteX7" fmla="*/ 60179 w 252361"/>
                <a:gd name="connsiteY7" fmla="*/ 256730 h 262068"/>
                <a:gd name="connsiteX8" fmla="*/ 68914 w 252361"/>
                <a:gd name="connsiteY8" fmla="*/ 262068 h 262068"/>
                <a:gd name="connsiteX9" fmla="*/ 183448 w 252361"/>
                <a:gd name="connsiteY9" fmla="*/ 262068 h 262068"/>
                <a:gd name="connsiteX10" fmla="*/ 192183 w 252361"/>
                <a:gd name="connsiteY10" fmla="*/ 256730 h 262068"/>
                <a:gd name="connsiteX11" fmla="*/ 221787 w 252361"/>
                <a:gd name="connsiteY11" fmla="*/ 208684 h 262068"/>
                <a:gd name="connsiteX12" fmla="*/ 243626 w 252361"/>
                <a:gd name="connsiteY12" fmla="*/ 172771 h 262068"/>
                <a:gd name="connsiteX13" fmla="*/ 252362 w 252361"/>
                <a:gd name="connsiteY13" fmla="*/ 129093 h 262068"/>
                <a:gd name="connsiteX14" fmla="*/ 252362 w 252361"/>
                <a:gd name="connsiteY14" fmla="*/ 124725 h 262068"/>
                <a:gd name="connsiteX15" fmla="*/ 126181 w 252361"/>
                <a:gd name="connsiteY15" fmla="*/ 0 h 262068"/>
                <a:gd name="connsiteX16" fmla="*/ 223243 w 252361"/>
                <a:gd name="connsiteY16" fmla="*/ 128608 h 262068"/>
                <a:gd name="connsiteX17" fmla="*/ 216449 w 252361"/>
                <a:gd name="connsiteY17" fmla="*/ 162579 h 262068"/>
                <a:gd name="connsiteX18" fmla="*/ 199948 w 252361"/>
                <a:gd name="connsiteY18" fmla="*/ 189271 h 262068"/>
                <a:gd name="connsiteX19" fmla="*/ 171800 w 252361"/>
                <a:gd name="connsiteY19" fmla="*/ 232950 h 262068"/>
                <a:gd name="connsiteX20" fmla="*/ 126181 w 252361"/>
                <a:gd name="connsiteY20" fmla="*/ 232950 h 262068"/>
                <a:gd name="connsiteX21" fmla="*/ 81047 w 252361"/>
                <a:gd name="connsiteY21" fmla="*/ 232950 h 262068"/>
                <a:gd name="connsiteX22" fmla="*/ 52899 w 252361"/>
                <a:gd name="connsiteY22" fmla="*/ 189271 h 262068"/>
                <a:gd name="connsiteX23" fmla="*/ 36398 w 252361"/>
                <a:gd name="connsiteY23" fmla="*/ 162579 h 262068"/>
                <a:gd name="connsiteX24" fmla="*/ 29604 w 252361"/>
                <a:gd name="connsiteY24" fmla="*/ 128608 h 262068"/>
                <a:gd name="connsiteX25" fmla="*/ 29604 w 252361"/>
                <a:gd name="connsiteY25" fmla="*/ 124725 h 262068"/>
                <a:gd name="connsiteX26" fmla="*/ 126666 w 252361"/>
                <a:gd name="connsiteY26" fmla="*/ 28633 h 262068"/>
                <a:gd name="connsiteX27" fmla="*/ 126666 w 252361"/>
                <a:gd name="connsiteY27" fmla="*/ 28633 h 262068"/>
                <a:gd name="connsiteX28" fmla="*/ 126666 w 252361"/>
                <a:gd name="connsiteY28" fmla="*/ 28633 h 262068"/>
                <a:gd name="connsiteX29" fmla="*/ 126666 w 252361"/>
                <a:gd name="connsiteY29" fmla="*/ 28633 h 262068"/>
                <a:gd name="connsiteX30" fmla="*/ 126666 w 252361"/>
                <a:gd name="connsiteY30" fmla="*/ 28633 h 262068"/>
                <a:gd name="connsiteX31" fmla="*/ 126666 w 252361"/>
                <a:gd name="connsiteY31" fmla="*/ 28633 h 262068"/>
                <a:gd name="connsiteX32" fmla="*/ 126666 w 252361"/>
                <a:gd name="connsiteY32" fmla="*/ 28633 h 262068"/>
                <a:gd name="connsiteX33" fmla="*/ 223729 w 252361"/>
                <a:gd name="connsiteY33" fmla="*/ 124725 h 262068"/>
                <a:gd name="connsiteX34" fmla="*/ 223729 w 252361"/>
                <a:gd name="connsiteY34" fmla="*/ 128608 h 26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2361" h="262068">
                  <a:moveTo>
                    <a:pt x="126181" y="0"/>
                  </a:moveTo>
                  <a:cubicBezTo>
                    <a:pt x="126181" y="0"/>
                    <a:pt x="126181" y="0"/>
                    <a:pt x="126181" y="0"/>
                  </a:cubicBezTo>
                  <a:cubicBezTo>
                    <a:pt x="126181" y="0"/>
                    <a:pt x="126181" y="0"/>
                    <a:pt x="126181" y="0"/>
                  </a:cubicBezTo>
                  <a:cubicBezTo>
                    <a:pt x="57267" y="485"/>
                    <a:pt x="1456" y="55811"/>
                    <a:pt x="0" y="124725"/>
                  </a:cubicBezTo>
                  <a:lnTo>
                    <a:pt x="0" y="129093"/>
                  </a:lnTo>
                  <a:cubicBezTo>
                    <a:pt x="485" y="144138"/>
                    <a:pt x="3397" y="158697"/>
                    <a:pt x="8736" y="172771"/>
                  </a:cubicBezTo>
                  <a:cubicBezTo>
                    <a:pt x="14074" y="185874"/>
                    <a:pt x="21354" y="198007"/>
                    <a:pt x="30575" y="208684"/>
                  </a:cubicBezTo>
                  <a:cubicBezTo>
                    <a:pt x="42222" y="221302"/>
                    <a:pt x="54840" y="246053"/>
                    <a:pt x="60179" y="256730"/>
                  </a:cubicBezTo>
                  <a:cubicBezTo>
                    <a:pt x="61635" y="260127"/>
                    <a:pt x="65032" y="262068"/>
                    <a:pt x="68914" y="262068"/>
                  </a:cubicBezTo>
                  <a:lnTo>
                    <a:pt x="183448" y="262068"/>
                  </a:lnTo>
                  <a:cubicBezTo>
                    <a:pt x="187330" y="262068"/>
                    <a:pt x="190727" y="260127"/>
                    <a:pt x="192183" y="256730"/>
                  </a:cubicBezTo>
                  <a:cubicBezTo>
                    <a:pt x="197522" y="246053"/>
                    <a:pt x="210140" y="221302"/>
                    <a:pt x="221787" y="208684"/>
                  </a:cubicBezTo>
                  <a:cubicBezTo>
                    <a:pt x="231008" y="198007"/>
                    <a:pt x="238773" y="185874"/>
                    <a:pt x="243626" y="172771"/>
                  </a:cubicBezTo>
                  <a:cubicBezTo>
                    <a:pt x="248965" y="158697"/>
                    <a:pt x="251877" y="144138"/>
                    <a:pt x="252362" y="129093"/>
                  </a:cubicBezTo>
                  <a:lnTo>
                    <a:pt x="252362" y="124725"/>
                  </a:lnTo>
                  <a:cubicBezTo>
                    <a:pt x="250906" y="55811"/>
                    <a:pt x="195095" y="485"/>
                    <a:pt x="126181" y="0"/>
                  </a:cubicBezTo>
                  <a:close/>
                  <a:moveTo>
                    <a:pt x="223243" y="128608"/>
                  </a:moveTo>
                  <a:cubicBezTo>
                    <a:pt x="222758" y="140255"/>
                    <a:pt x="220331" y="151902"/>
                    <a:pt x="216449" y="162579"/>
                  </a:cubicBezTo>
                  <a:cubicBezTo>
                    <a:pt x="212566" y="172286"/>
                    <a:pt x="207228" y="181507"/>
                    <a:pt x="199948" y="189271"/>
                  </a:cubicBezTo>
                  <a:cubicBezTo>
                    <a:pt x="188786" y="202860"/>
                    <a:pt x="179080" y="217420"/>
                    <a:pt x="171800" y="232950"/>
                  </a:cubicBezTo>
                  <a:lnTo>
                    <a:pt x="126181" y="232950"/>
                  </a:lnTo>
                  <a:lnTo>
                    <a:pt x="81047" y="232950"/>
                  </a:lnTo>
                  <a:cubicBezTo>
                    <a:pt x="73282" y="217420"/>
                    <a:pt x="63576" y="202860"/>
                    <a:pt x="52899" y="189271"/>
                  </a:cubicBezTo>
                  <a:cubicBezTo>
                    <a:pt x="46105" y="181507"/>
                    <a:pt x="40281" y="172286"/>
                    <a:pt x="36398" y="162579"/>
                  </a:cubicBezTo>
                  <a:cubicBezTo>
                    <a:pt x="32031" y="151902"/>
                    <a:pt x="30089" y="140255"/>
                    <a:pt x="29604" y="128608"/>
                  </a:cubicBezTo>
                  <a:lnTo>
                    <a:pt x="29604" y="124725"/>
                  </a:lnTo>
                  <a:cubicBezTo>
                    <a:pt x="30575" y="71826"/>
                    <a:pt x="73767" y="29119"/>
                    <a:pt x="126666" y="28633"/>
                  </a:cubicBezTo>
                  <a:lnTo>
                    <a:pt x="126666" y="28633"/>
                  </a:lnTo>
                  <a:lnTo>
                    <a:pt x="126666" y="28633"/>
                  </a:lnTo>
                  <a:cubicBezTo>
                    <a:pt x="126666" y="28633"/>
                    <a:pt x="126666" y="28633"/>
                    <a:pt x="126666" y="28633"/>
                  </a:cubicBezTo>
                  <a:cubicBezTo>
                    <a:pt x="126666" y="28633"/>
                    <a:pt x="126666" y="28633"/>
                    <a:pt x="126666" y="28633"/>
                  </a:cubicBezTo>
                  <a:lnTo>
                    <a:pt x="126666" y="28633"/>
                  </a:lnTo>
                  <a:lnTo>
                    <a:pt x="126666" y="28633"/>
                  </a:lnTo>
                  <a:cubicBezTo>
                    <a:pt x="179565" y="29119"/>
                    <a:pt x="222758" y="71341"/>
                    <a:pt x="223729" y="124725"/>
                  </a:cubicBezTo>
                  <a:lnTo>
                    <a:pt x="223729" y="128608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cxnSp>
        <p:nvCxnSpPr>
          <p:cNvPr id="71" name="Straight Connector 35">
            <a:extLst>
              <a:ext uri="{FF2B5EF4-FFF2-40B4-BE49-F238E27FC236}">
                <a16:creationId xmlns:a16="http://schemas.microsoft.com/office/drawing/2014/main" id="{4963BA91-A402-D6AC-4753-2E571C4C7420}"/>
              </a:ext>
            </a:extLst>
          </p:cNvPr>
          <p:cNvCxnSpPr>
            <a:cxnSpLocks/>
          </p:cNvCxnSpPr>
          <p:nvPr/>
        </p:nvCxnSpPr>
        <p:spPr>
          <a:xfrm>
            <a:off x="8886748" y="3404872"/>
            <a:ext cx="0" cy="600192"/>
          </a:xfrm>
          <a:prstGeom prst="line">
            <a:avLst/>
          </a:prstGeom>
          <a:ln w="19050" cap="rnd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37">
            <a:extLst>
              <a:ext uri="{FF2B5EF4-FFF2-40B4-BE49-F238E27FC236}">
                <a16:creationId xmlns:a16="http://schemas.microsoft.com/office/drawing/2014/main" id="{2A9E7CBF-9F22-B50A-E86E-A681A97A5975}"/>
              </a:ext>
            </a:extLst>
          </p:cNvPr>
          <p:cNvSpPr/>
          <p:nvPr/>
        </p:nvSpPr>
        <p:spPr>
          <a:xfrm>
            <a:off x="8622121" y="4238191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¿Por </a:t>
            </a:r>
            <a:r>
              <a:rPr lang="en-I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qué</a:t>
            </a:r>
            <a:r>
              <a:rPr lang="en-I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3E869723-B48E-41BD-9A60-377546D3443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610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A9D5BD-4CE8-28BF-3699-FCAA80A04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2575F97F-B469-7B1E-24BA-A84166EB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grpSp>
        <p:nvGrpSpPr>
          <p:cNvPr id="3" name="Group 24">
            <a:extLst>
              <a:ext uri="{FF2B5EF4-FFF2-40B4-BE49-F238E27FC236}">
                <a16:creationId xmlns:a16="http://schemas.microsoft.com/office/drawing/2014/main" id="{8789588A-044F-DAAA-E125-A7AAD0EBC344}"/>
              </a:ext>
            </a:extLst>
          </p:cNvPr>
          <p:cNvGrpSpPr/>
          <p:nvPr/>
        </p:nvGrpSpPr>
        <p:grpSpPr>
          <a:xfrm>
            <a:off x="855406" y="1481376"/>
            <a:ext cx="10031162" cy="4552269"/>
            <a:chOff x="855406" y="1481376"/>
            <a:chExt cx="10031162" cy="4552269"/>
          </a:xfrm>
          <a:gradFill>
            <a:gsLst>
              <a:gs pos="24000">
                <a:schemeClr val="accent1"/>
              </a:gs>
              <a:gs pos="90000">
                <a:schemeClr val="accent2"/>
              </a:gs>
            </a:gsLst>
            <a:lin ang="0" scaled="1"/>
          </a:gradFill>
        </p:grpSpPr>
        <p:sp>
          <p:nvSpPr>
            <p:cNvPr id="4" name="Freeform: Shape 25">
              <a:extLst>
                <a:ext uri="{FF2B5EF4-FFF2-40B4-BE49-F238E27FC236}">
                  <a16:creationId xmlns:a16="http://schemas.microsoft.com/office/drawing/2014/main" id="{C776C03B-ED93-3174-6F60-A7C2BB193A34}"/>
                </a:ext>
              </a:extLst>
            </p:cNvPr>
            <p:cNvSpPr/>
            <p:nvPr/>
          </p:nvSpPr>
          <p:spPr>
            <a:xfrm>
              <a:off x="7662548" y="1481376"/>
              <a:ext cx="3224020" cy="2297120"/>
            </a:xfrm>
            <a:custGeom>
              <a:avLst/>
              <a:gdLst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3224020 w 3224020"/>
                <a:gd name="connsiteY2" fmla="*/ 1031918 h 2297120"/>
                <a:gd name="connsiteX3" fmla="*/ 2298760 w 3224020"/>
                <a:gd name="connsiteY3" fmla="*/ 2297120 h 2297120"/>
                <a:gd name="connsiteX4" fmla="*/ 2205248 w 3224020"/>
                <a:gd name="connsiteY4" fmla="*/ 1668910 h 2297120"/>
                <a:gd name="connsiteX5" fmla="*/ 256156 w 3224020"/>
                <a:gd name="connsiteY5" fmla="*/ 1835123 h 2297120"/>
                <a:gd name="connsiteX6" fmla="*/ 0 w 3224020"/>
                <a:gd name="connsiteY6" fmla="*/ 1871949 h 2297120"/>
                <a:gd name="connsiteX7" fmla="*/ 0 w 3224020"/>
                <a:gd name="connsiteY7" fmla="*/ 863763 h 2297120"/>
                <a:gd name="connsiteX8" fmla="*/ 182657 w 3224020"/>
                <a:gd name="connsiteY8" fmla="*/ 830729 h 2297120"/>
                <a:gd name="connsiteX9" fmla="*/ 2019228 w 3224020"/>
                <a:gd name="connsiteY9" fmla="*/ 616477 h 2297120"/>
                <a:gd name="connsiteX10" fmla="*/ 1912644 w 3224020"/>
                <a:gd name="connsiteY10" fmla="*/ 0 h 2297120"/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3224020 w 3224020"/>
                <a:gd name="connsiteY2" fmla="*/ 1031918 h 2297120"/>
                <a:gd name="connsiteX3" fmla="*/ 2298760 w 3224020"/>
                <a:gd name="connsiteY3" fmla="*/ 2297120 h 2297120"/>
                <a:gd name="connsiteX4" fmla="*/ 2205248 w 3224020"/>
                <a:gd name="connsiteY4" fmla="*/ 1668910 h 2297120"/>
                <a:gd name="connsiteX5" fmla="*/ 256156 w 3224020"/>
                <a:gd name="connsiteY5" fmla="*/ 1835123 h 2297120"/>
                <a:gd name="connsiteX6" fmla="*/ 0 w 3224020"/>
                <a:gd name="connsiteY6" fmla="*/ 1871949 h 2297120"/>
                <a:gd name="connsiteX7" fmla="*/ 0 w 3224020"/>
                <a:gd name="connsiteY7" fmla="*/ 863763 h 2297120"/>
                <a:gd name="connsiteX8" fmla="*/ 182657 w 3224020"/>
                <a:gd name="connsiteY8" fmla="*/ 830729 h 2297120"/>
                <a:gd name="connsiteX9" fmla="*/ 2019228 w 3224020"/>
                <a:gd name="connsiteY9" fmla="*/ 616477 h 2297120"/>
                <a:gd name="connsiteX10" fmla="*/ 1912644 w 3224020"/>
                <a:gd name="connsiteY10" fmla="*/ 0 h 2297120"/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2298760 w 3224020"/>
                <a:gd name="connsiteY2" fmla="*/ 2297120 h 2297120"/>
                <a:gd name="connsiteX3" fmla="*/ 2205248 w 3224020"/>
                <a:gd name="connsiteY3" fmla="*/ 1668910 h 2297120"/>
                <a:gd name="connsiteX4" fmla="*/ 256156 w 3224020"/>
                <a:gd name="connsiteY4" fmla="*/ 1835123 h 2297120"/>
                <a:gd name="connsiteX5" fmla="*/ 0 w 3224020"/>
                <a:gd name="connsiteY5" fmla="*/ 1871949 h 2297120"/>
                <a:gd name="connsiteX6" fmla="*/ 0 w 3224020"/>
                <a:gd name="connsiteY6" fmla="*/ 863763 h 2297120"/>
                <a:gd name="connsiteX7" fmla="*/ 182657 w 3224020"/>
                <a:gd name="connsiteY7" fmla="*/ 830729 h 2297120"/>
                <a:gd name="connsiteX8" fmla="*/ 2019228 w 3224020"/>
                <a:gd name="connsiteY8" fmla="*/ 616477 h 2297120"/>
                <a:gd name="connsiteX9" fmla="*/ 1912644 w 3224020"/>
                <a:gd name="connsiteY9" fmla="*/ 0 h 229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020" h="2297120">
                  <a:moveTo>
                    <a:pt x="1912644" y="0"/>
                  </a:moveTo>
                  <a:lnTo>
                    <a:pt x="3224020" y="981265"/>
                  </a:lnTo>
                  <a:lnTo>
                    <a:pt x="2298760" y="2297120"/>
                  </a:lnTo>
                  <a:lnTo>
                    <a:pt x="2205248" y="1668910"/>
                  </a:lnTo>
                  <a:cubicBezTo>
                    <a:pt x="2205248" y="1668910"/>
                    <a:pt x="1419206" y="1676462"/>
                    <a:pt x="256156" y="1835123"/>
                  </a:cubicBezTo>
                  <a:lnTo>
                    <a:pt x="0" y="1871949"/>
                  </a:lnTo>
                  <a:lnTo>
                    <a:pt x="0" y="863763"/>
                  </a:lnTo>
                  <a:lnTo>
                    <a:pt x="182657" y="830729"/>
                  </a:lnTo>
                  <a:cubicBezTo>
                    <a:pt x="751113" y="737110"/>
                    <a:pt x="1362378" y="663948"/>
                    <a:pt x="2019228" y="616477"/>
                  </a:cubicBezTo>
                  <a:lnTo>
                    <a:pt x="1912644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5" name="Freeform: Shape 26">
              <a:extLst>
                <a:ext uri="{FF2B5EF4-FFF2-40B4-BE49-F238E27FC236}">
                  <a16:creationId xmlns:a16="http://schemas.microsoft.com/office/drawing/2014/main" id="{7C9F24AD-C35B-DC7B-3F98-3691CB6ACD05}"/>
                </a:ext>
              </a:extLst>
            </p:cNvPr>
            <p:cNvSpPr/>
            <p:nvPr/>
          </p:nvSpPr>
          <p:spPr>
            <a:xfrm>
              <a:off x="4366370" y="2358189"/>
              <a:ext cx="3224020" cy="1786746"/>
            </a:xfrm>
            <a:custGeom>
              <a:avLst/>
              <a:gdLst>
                <a:gd name="connsiteX0" fmla="*/ 3224020 w 3224020"/>
                <a:gd name="connsiteY0" fmla="*/ 0 h 1786746"/>
                <a:gd name="connsiteX1" fmla="*/ 3224020 w 3224020"/>
                <a:gd name="connsiteY1" fmla="*/ 1005964 h 1786746"/>
                <a:gd name="connsiteX2" fmla="*/ 2941286 w 3224020"/>
                <a:gd name="connsiteY2" fmla="*/ 1050897 h 1786746"/>
                <a:gd name="connsiteX3" fmla="*/ 95988 w 3224020"/>
                <a:gd name="connsiteY3" fmla="*/ 1752845 h 1786746"/>
                <a:gd name="connsiteX4" fmla="*/ 0 w 3224020"/>
                <a:gd name="connsiteY4" fmla="*/ 1786746 h 1786746"/>
                <a:gd name="connsiteX5" fmla="*/ 0 w 3224020"/>
                <a:gd name="connsiteY5" fmla="*/ 948688 h 1786746"/>
                <a:gd name="connsiteX6" fmla="*/ 163633 w 3224020"/>
                <a:gd name="connsiteY6" fmla="*/ 876882 h 1786746"/>
                <a:gd name="connsiteX7" fmla="*/ 2924546 w 3224020"/>
                <a:gd name="connsiteY7" fmla="*/ 54160 h 1786746"/>
                <a:gd name="connsiteX8" fmla="*/ 3224020 w 3224020"/>
                <a:gd name="connsiteY8" fmla="*/ 0 h 1786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4020" h="1786746">
                  <a:moveTo>
                    <a:pt x="3224020" y="0"/>
                  </a:moveTo>
                  <a:lnTo>
                    <a:pt x="3224020" y="1005964"/>
                  </a:lnTo>
                  <a:lnTo>
                    <a:pt x="2941286" y="1050897"/>
                  </a:lnTo>
                  <a:cubicBezTo>
                    <a:pt x="2089715" y="1192908"/>
                    <a:pt x="1100884" y="1412713"/>
                    <a:pt x="95988" y="1752845"/>
                  </a:cubicBezTo>
                  <a:lnTo>
                    <a:pt x="0" y="1786746"/>
                  </a:lnTo>
                  <a:lnTo>
                    <a:pt x="0" y="948688"/>
                  </a:lnTo>
                  <a:lnTo>
                    <a:pt x="163633" y="876882"/>
                  </a:lnTo>
                  <a:cubicBezTo>
                    <a:pt x="931191" y="555710"/>
                    <a:pt x="1844098" y="267511"/>
                    <a:pt x="2924546" y="54160"/>
                  </a:cubicBezTo>
                  <a:lnTo>
                    <a:pt x="3224020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6" name="Freeform: Shape 27">
              <a:extLst>
                <a:ext uri="{FF2B5EF4-FFF2-40B4-BE49-F238E27FC236}">
                  <a16:creationId xmlns:a16="http://schemas.microsoft.com/office/drawing/2014/main" id="{9719D230-E406-E4D5-7F70-80FDC1AD7D9C}"/>
                </a:ext>
              </a:extLst>
            </p:cNvPr>
            <p:cNvSpPr/>
            <p:nvPr/>
          </p:nvSpPr>
          <p:spPr>
            <a:xfrm>
              <a:off x="855406" y="3338541"/>
              <a:ext cx="3438806" cy="2695104"/>
            </a:xfrm>
            <a:custGeom>
              <a:avLst/>
              <a:gdLst>
                <a:gd name="connsiteX0" fmla="*/ 3438806 w 3438806"/>
                <a:gd name="connsiteY0" fmla="*/ 0 h 2695104"/>
                <a:gd name="connsiteX1" fmla="*/ 3438806 w 3438806"/>
                <a:gd name="connsiteY1" fmla="*/ 831879 h 2695104"/>
                <a:gd name="connsiteX2" fmla="*/ 3229600 w 3438806"/>
                <a:gd name="connsiteY2" fmla="*/ 905767 h 2695104"/>
                <a:gd name="connsiteX3" fmla="*/ 0 w 3438806"/>
                <a:gd name="connsiteY3" fmla="*/ 2695104 h 2695104"/>
                <a:gd name="connsiteX4" fmla="*/ 3302829 w 3438806"/>
                <a:gd name="connsiteY4" fmla="*/ 59670 h 2695104"/>
                <a:gd name="connsiteX5" fmla="*/ 3438806 w 3438806"/>
                <a:gd name="connsiteY5" fmla="*/ 0 h 269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38806" h="2695104">
                  <a:moveTo>
                    <a:pt x="3438806" y="0"/>
                  </a:moveTo>
                  <a:lnTo>
                    <a:pt x="3438806" y="831879"/>
                  </a:lnTo>
                  <a:lnTo>
                    <a:pt x="3229600" y="905767"/>
                  </a:lnTo>
                  <a:cubicBezTo>
                    <a:pt x="2096704" y="1323006"/>
                    <a:pt x="962651" y="1899264"/>
                    <a:pt x="0" y="2695104"/>
                  </a:cubicBezTo>
                  <a:cubicBezTo>
                    <a:pt x="0" y="2695104"/>
                    <a:pt x="783797" y="1218171"/>
                    <a:pt x="3302829" y="59670"/>
                  </a:cubicBezTo>
                  <a:lnTo>
                    <a:pt x="343880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</p:grpSp>
      <p:cxnSp>
        <p:nvCxnSpPr>
          <p:cNvPr id="8" name="Straight Connector 99">
            <a:extLst>
              <a:ext uri="{FF2B5EF4-FFF2-40B4-BE49-F238E27FC236}">
                <a16:creationId xmlns:a16="http://schemas.microsoft.com/office/drawing/2014/main" id="{C1102EA5-3EA2-26E0-3DB4-8AED32C5E331}"/>
              </a:ext>
            </a:extLst>
          </p:cNvPr>
          <p:cNvCxnSpPr>
            <a:cxnSpLocks/>
          </p:cNvCxnSpPr>
          <p:nvPr/>
        </p:nvCxnSpPr>
        <p:spPr>
          <a:xfrm>
            <a:off x="6006428" y="3831220"/>
            <a:ext cx="0" cy="598995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00">
            <a:extLst>
              <a:ext uri="{FF2B5EF4-FFF2-40B4-BE49-F238E27FC236}">
                <a16:creationId xmlns:a16="http://schemas.microsoft.com/office/drawing/2014/main" id="{54E90480-8E2C-3A6F-EFB2-3EB38FC001AD}"/>
              </a:ext>
            </a:extLst>
          </p:cNvPr>
          <p:cNvCxnSpPr>
            <a:cxnSpLocks/>
          </p:cNvCxnSpPr>
          <p:nvPr/>
        </p:nvCxnSpPr>
        <p:spPr>
          <a:xfrm>
            <a:off x="3079808" y="4806099"/>
            <a:ext cx="0" cy="438409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01">
            <a:extLst>
              <a:ext uri="{FF2B5EF4-FFF2-40B4-BE49-F238E27FC236}">
                <a16:creationId xmlns:a16="http://schemas.microsoft.com/office/drawing/2014/main" id="{5C7342C4-FD2B-8180-2711-CD67A95D2772}"/>
              </a:ext>
            </a:extLst>
          </p:cNvPr>
          <p:cNvSpPr txBox="1"/>
          <p:nvPr/>
        </p:nvSpPr>
        <p:spPr>
          <a:xfrm>
            <a:off x="2447712" y="2865950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IN" sz="40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2">
            <a:extLst>
              <a:ext uri="{FF2B5EF4-FFF2-40B4-BE49-F238E27FC236}">
                <a16:creationId xmlns:a16="http://schemas.microsoft.com/office/drawing/2014/main" id="{1CB72889-0E5E-22AD-4121-AD4CBDC3540B}"/>
              </a:ext>
            </a:extLst>
          </p:cNvPr>
          <p:cNvSpPr txBox="1"/>
          <p:nvPr/>
        </p:nvSpPr>
        <p:spPr>
          <a:xfrm>
            <a:off x="5374332" y="1641814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IN" sz="44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03">
            <a:extLst>
              <a:ext uri="{FF2B5EF4-FFF2-40B4-BE49-F238E27FC236}">
                <a16:creationId xmlns:a16="http://schemas.microsoft.com/office/drawing/2014/main" id="{EEFCF238-9617-C0C2-D685-E43796BC9618}"/>
              </a:ext>
            </a:extLst>
          </p:cNvPr>
          <p:cNvSpPr txBox="1"/>
          <p:nvPr/>
        </p:nvSpPr>
        <p:spPr>
          <a:xfrm>
            <a:off x="8254652" y="1137758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IN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reeform: Shape 42">
            <a:extLst>
              <a:ext uri="{FF2B5EF4-FFF2-40B4-BE49-F238E27FC236}">
                <a16:creationId xmlns:a16="http://schemas.microsoft.com/office/drawing/2014/main" id="{9AA8DEBC-CA4C-A65C-1501-2AA6BC82DFF4}"/>
              </a:ext>
            </a:extLst>
          </p:cNvPr>
          <p:cNvSpPr/>
          <p:nvPr/>
        </p:nvSpPr>
        <p:spPr>
          <a:xfrm>
            <a:off x="10886568" y="2106010"/>
            <a:ext cx="23942" cy="50653"/>
          </a:xfrm>
          <a:custGeom>
            <a:avLst/>
            <a:gdLst>
              <a:gd name="connsiteX0" fmla="*/ 0 w 23942"/>
              <a:gd name="connsiteY0" fmla="*/ 0 h 50653"/>
              <a:gd name="connsiteX1" fmla="*/ 23942 w 23942"/>
              <a:gd name="connsiteY1" fmla="*/ 17915 h 50653"/>
              <a:gd name="connsiteX2" fmla="*/ 0 w 23942"/>
              <a:gd name="connsiteY2" fmla="*/ 50653 h 50653"/>
              <a:gd name="connsiteX3" fmla="*/ 0 w 23942"/>
              <a:gd name="connsiteY3" fmla="*/ 0 h 50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42" h="50653">
                <a:moveTo>
                  <a:pt x="0" y="0"/>
                </a:moveTo>
                <a:lnTo>
                  <a:pt x="23942" y="17915"/>
                </a:lnTo>
                <a:lnTo>
                  <a:pt x="0" y="5065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sp>
        <p:nvSpPr>
          <p:cNvPr id="17" name="Rectangle 28">
            <a:extLst>
              <a:ext uri="{FF2B5EF4-FFF2-40B4-BE49-F238E27FC236}">
                <a16:creationId xmlns:a16="http://schemas.microsoft.com/office/drawing/2014/main" id="{F0F154E3-BBE0-6E27-ACAA-F11168411766}"/>
              </a:ext>
            </a:extLst>
          </p:cNvPr>
          <p:cNvSpPr/>
          <p:nvPr/>
        </p:nvSpPr>
        <p:spPr>
          <a:xfrm>
            <a:off x="2782044" y="5373216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</a:t>
            </a:r>
            <a:r>
              <a:rPr lang="en-IN" sz="2000" b="1" dirty="0" err="1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Qué</a:t>
            </a:r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19" name="Rectangle 30">
            <a:extLst>
              <a:ext uri="{FF2B5EF4-FFF2-40B4-BE49-F238E27FC236}">
                <a16:creationId xmlns:a16="http://schemas.microsoft.com/office/drawing/2014/main" id="{7E77CE4A-670F-CB39-D784-77FBA1C5A7D5}"/>
              </a:ext>
            </a:extLst>
          </p:cNvPr>
          <p:cNvSpPr/>
          <p:nvPr/>
        </p:nvSpPr>
        <p:spPr>
          <a:xfrm>
            <a:off x="5780598" y="4549176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</a:t>
            </a:r>
            <a:r>
              <a:rPr lang="en-IN" sz="2000" b="1" dirty="0" err="1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Cómo</a:t>
            </a:r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20" name="Graphic 3" descr="Puzzle with solid fill">
            <a:extLst>
              <a:ext uri="{FF2B5EF4-FFF2-40B4-BE49-F238E27FC236}">
                <a16:creationId xmlns:a16="http://schemas.microsoft.com/office/drawing/2014/main" id="{E5699778-403F-7536-0C16-11FED46096F0}"/>
              </a:ext>
            </a:extLst>
          </p:cNvPr>
          <p:cNvSpPr/>
          <p:nvPr/>
        </p:nvSpPr>
        <p:spPr>
          <a:xfrm>
            <a:off x="2885684" y="4149080"/>
            <a:ext cx="388249" cy="388249"/>
          </a:xfrm>
          <a:custGeom>
            <a:avLst/>
            <a:gdLst>
              <a:gd name="connsiteX0" fmla="*/ 250906 w 388249"/>
              <a:gd name="connsiteY0" fmla="*/ 294584 h 388249"/>
              <a:gd name="connsiteX1" fmla="*/ 230038 w 388249"/>
              <a:gd name="connsiteY1" fmla="*/ 230523 h 388249"/>
              <a:gd name="connsiteX2" fmla="*/ 233435 w 388249"/>
              <a:gd name="connsiteY2" fmla="*/ 227126 h 388249"/>
              <a:gd name="connsiteX3" fmla="*/ 298467 w 388249"/>
              <a:gd name="connsiteY3" fmla="*/ 247024 h 388249"/>
              <a:gd name="connsiteX4" fmla="*/ 332924 w 388249"/>
              <a:gd name="connsiteY4" fmla="*/ 274686 h 388249"/>
              <a:gd name="connsiteX5" fmla="*/ 388249 w 388249"/>
              <a:gd name="connsiteY5" fmla="*/ 219361 h 388249"/>
              <a:gd name="connsiteX6" fmla="*/ 305746 w 388249"/>
              <a:gd name="connsiteY6" fmla="*/ 136858 h 388249"/>
              <a:gd name="connsiteX7" fmla="*/ 333409 w 388249"/>
              <a:gd name="connsiteY7" fmla="*/ 102401 h 388249"/>
              <a:gd name="connsiteX8" fmla="*/ 353307 w 388249"/>
              <a:gd name="connsiteY8" fmla="*/ 37369 h 388249"/>
              <a:gd name="connsiteX9" fmla="*/ 349910 w 388249"/>
              <a:gd name="connsiteY9" fmla="*/ 33972 h 388249"/>
              <a:gd name="connsiteX10" fmla="*/ 285848 w 388249"/>
              <a:gd name="connsiteY10" fmla="*/ 54840 h 388249"/>
              <a:gd name="connsiteX11" fmla="*/ 251391 w 388249"/>
              <a:gd name="connsiteY11" fmla="*/ 82503 h 388249"/>
              <a:gd name="connsiteX12" fmla="*/ 168888 w 388249"/>
              <a:gd name="connsiteY12" fmla="*/ 0 h 388249"/>
              <a:gd name="connsiteX13" fmla="*/ 113078 w 388249"/>
              <a:gd name="connsiteY13" fmla="*/ 55326 h 388249"/>
              <a:gd name="connsiteX14" fmla="*/ 140740 w 388249"/>
              <a:gd name="connsiteY14" fmla="*/ 89783 h 388249"/>
              <a:gd name="connsiteX15" fmla="*/ 161609 w 388249"/>
              <a:gd name="connsiteY15" fmla="*/ 153844 h 388249"/>
              <a:gd name="connsiteX16" fmla="*/ 158212 w 388249"/>
              <a:gd name="connsiteY16" fmla="*/ 157241 h 388249"/>
              <a:gd name="connsiteX17" fmla="*/ 93180 w 388249"/>
              <a:gd name="connsiteY17" fmla="*/ 137343 h 388249"/>
              <a:gd name="connsiteX18" fmla="*/ 58723 w 388249"/>
              <a:gd name="connsiteY18" fmla="*/ 109680 h 388249"/>
              <a:gd name="connsiteX19" fmla="*/ 0 w 388249"/>
              <a:gd name="connsiteY19" fmla="*/ 168888 h 388249"/>
              <a:gd name="connsiteX20" fmla="*/ 82503 w 388249"/>
              <a:gd name="connsiteY20" fmla="*/ 251391 h 388249"/>
              <a:gd name="connsiteX21" fmla="*/ 54840 w 388249"/>
              <a:gd name="connsiteY21" fmla="*/ 285848 h 388249"/>
              <a:gd name="connsiteX22" fmla="*/ 34942 w 388249"/>
              <a:gd name="connsiteY22" fmla="*/ 350880 h 388249"/>
              <a:gd name="connsiteX23" fmla="*/ 38340 w 388249"/>
              <a:gd name="connsiteY23" fmla="*/ 354277 h 388249"/>
              <a:gd name="connsiteX24" fmla="*/ 102401 w 388249"/>
              <a:gd name="connsiteY24" fmla="*/ 333409 h 388249"/>
              <a:gd name="connsiteX25" fmla="*/ 136858 w 388249"/>
              <a:gd name="connsiteY25" fmla="*/ 305746 h 388249"/>
              <a:gd name="connsiteX26" fmla="*/ 219361 w 388249"/>
              <a:gd name="connsiteY26" fmla="*/ 388249 h 388249"/>
              <a:gd name="connsiteX27" fmla="*/ 278569 w 388249"/>
              <a:gd name="connsiteY27" fmla="*/ 329041 h 388249"/>
              <a:gd name="connsiteX28" fmla="*/ 250906 w 388249"/>
              <a:gd name="connsiteY28" fmla="*/ 294584 h 388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8249" h="388249">
                <a:moveTo>
                  <a:pt x="250906" y="294584"/>
                </a:moveTo>
                <a:cubicBezTo>
                  <a:pt x="218875" y="295555"/>
                  <a:pt x="207228" y="254303"/>
                  <a:pt x="230038" y="230523"/>
                </a:cubicBezTo>
                <a:lnTo>
                  <a:pt x="233435" y="227126"/>
                </a:lnTo>
                <a:cubicBezTo>
                  <a:pt x="257215" y="204316"/>
                  <a:pt x="299437" y="214993"/>
                  <a:pt x="298467" y="247024"/>
                </a:cubicBezTo>
                <a:cubicBezTo>
                  <a:pt x="297981" y="265465"/>
                  <a:pt x="319820" y="287790"/>
                  <a:pt x="332924" y="274686"/>
                </a:cubicBezTo>
                <a:lnTo>
                  <a:pt x="388249" y="219361"/>
                </a:lnTo>
                <a:lnTo>
                  <a:pt x="305746" y="136858"/>
                </a:lnTo>
                <a:cubicBezTo>
                  <a:pt x="292643" y="123754"/>
                  <a:pt x="314967" y="101915"/>
                  <a:pt x="333409" y="102401"/>
                </a:cubicBezTo>
                <a:cubicBezTo>
                  <a:pt x="365440" y="103371"/>
                  <a:pt x="376116" y="61149"/>
                  <a:pt x="353307" y="37369"/>
                </a:cubicBezTo>
                <a:lnTo>
                  <a:pt x="349910" y="33972"/>
                </a:lnTo>
                <a:cubicBezTo>
                  <a:pt x="326129" y="11162"/>
                  <a:pt x="284878" y="22810"/>
                  <a:pt x="285848" y="54840"/>
                </a:cubicBezTo>
                <a:cubicBezTo>
                  <a:pt x="286334" y="73282"/>
                  <a:pt x="264495" y="95606"/>
                  <a:pt x="251391" y="82503"/>
                </a:cubicBezTo>
                <a:lnTo>
                  <a:pt x="168888" y="0"/>
                </a:lnTo>
                <a:lnTo>
                  <a:pt x="113078" y="55326"/>
                </a:lnTo>
                <a:cubicBezTo>
                  <a:pt x="99974" y="68429"/>
                  <a:pt x="122298" y="90268"/>
                  <a:pt x="140740" y="89783"/>
                </a:cubicBezTo>
                <a:cubicBezTo>
                  <a:pt x="172771" y="88812"/>
                  <a:pt x="184418" y="130063"/>
                  <a:pt x="161609" y="153844"/>
                </a:cubicBezTo>
                <a:lnTo>
                  <a:pt x="158212" y="157241"/>
                </a:lnTo>
                <a:cubicBezTo>
                  <a:pt x="134431" y="180051"/>
                  <a:pt x="92209" y="169374"/>
                  <a:pt x="93180" y="137343"/>
                </a:cubicBezTo>
                <a:cubicBezTo>
                  <a:pt x="93665" y="118901"/>
                  <a:pt x="71826" y="96577"/>
                  <a:pt x="58723" y="109680"/>
                </a:cubicBezTo>
                <a:lnTo>
                  <a:pt x="0" y="168888"/>
                </a:lnTo>
                <a:lnTo>
                  <a:pt x="82503" y="251391"/>
                </a:lnTo>
                <a:cubicBezTo>
                  <a:pt x="95606" y="264495"/>
                  <a:pt x="73282" y="286334"/>
                  <a:pt x="54840" y="285848"/>
                </a:cubicBezTo>
                <a:cubicBezTo>
                  <a:pt x="22810" y="284878"/>
                  <a:pt x="12133" y="327100"/>
                  <a:pt x="34942" y="350880"/>
                </a:cubicBezTo>
                <a:lnTo>
                  <a:pt x="38340" y="354277"/>
                </a:lnTo>
                <a:cubicBezTo>
                  <a:pt x="62120" y="377087"/>
                  <a:pt x="103371" y="365440"/>
                  <a:pt x="102401" y="333409"/>
                </a:cubicBezTo>
                <a:cubicBezTo>
                  <a:pt x="101915" y="314967"/>
                  <a:pt x="123754" y="292643"/>
                  <a:pt x="136858" y="305746"/>
                </a:cubicBezTo>
                <a:lnTo>
                  <a:pt x="219361" y="388249"/>
                </a:lnTo>
                <a:lnTo>
                  <a:pt x="278569" y="329041"/>
                </a:lnTo>
                <a:cubicBezTo>
                  <a:pt x="291672" y="315938"/>
                  <a:pt x="269833" y="294099"/>
                  <a:pt x="250906" y="294584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21" name="Group 33">
            <a:extLst>
              <a:ext uri="{FF2B5EF4-FFF2-40B4-BE49-F238E27FC236}">
                <a16:creationId xmlns:a16="http://schemas.microsoft.com/office/drawing/2014/main" id="{45581345-0D6D-0603-2B32-D26EC600ECA2}"/>
              </a:ext>
            </a:extLst>
          </p:cNvPr>
          <p:cNvGrpSpPr/>
          <p:nvPr/>
        </p:nvGrpSpPr>
        <p:grpSpPr>
          <a:xfrm>
            <a:off x="5765225" y="3140968"/>
            <a:ext cx="482406" cy="289106"/>
            <a:chOff x="5507035" y="3346693"/>
            <a:chExt cx="482406" cy="289106"/>
          </a:xfrm>
          <a:solidFill>
            <a:schemeClr val="bg1">
              <a:alpha val="50000"/>
            </a:schemeClr>
          </a:solidFill>
        </p:grpSpPr>
        <p:sp>
          <p:nvSpPr>
            <p:cNvPr id="22" name="Freeform: Shape 15">
              <a:extLst>
                <a:ext uri="{FF2B5EF4-FFF2-40B4-BE49-F238E27FC236}">
                  <a16:creationId xmlns:a16="http://schemas.microsoft.com/office/drawing/2014/main" id="{91B4CC22-7B85-B1B9-F51F-DB60968A0B66}"/>
                </a:ext>
              </a:extLst>
            </p:cNvPr>
            <p:cNvSpPr/>
            <p:nvPr/>
          </p:nvSpPr>
          <p:spPr>
            <a:xfrm>
              <a:off x="5718960" y="3580292"/>
              <a:ext cx="43551" cy="47063"/>
            </a:xfrm>
            <a:custGeom>
              <a:avLst/>
              <a:gdLst>
                <a:gd name="connsiteX0" fmla="*/ 12050 w 43551"/>
                <a:gd name="connsiteY0" fmla="*/ 47063 h 47063"/>
                <a:gd name="connsiteX1" fmla="*/ 3713 w 43551"/>
                <a:gd name="connsiteY1" fmla="*/ 44284 h 47063"/>
                <a:gd name="connsiteX2" fmla="*/ 2602 w 43551"/>
                <a:gd name="connsiteY2" fmla="*/ 28723 h 47063"/>
                <a:gd name="connsiteX3" fmla="*/ 24277 w 43551"/>
                <a:gd name="connsiteY3" fmla="*/ 3713 h 47063"/>
                <a:gd name="connsiteX4" fmla="*/ 39838 w 43551"/>
                <a:gd name="connsiteY4" fmla="*/ 2602 h 47063"/>
                <a:gd name="connsiteX5" fmla="*/ 40950 w 43551"/>
                <a:gd name="connsiteY5" fmla="*/ 18163 h 47063"/>
                <a:gd name="connsiteX6" fmla="*/ 19275 w 43551"/>
                <a:gd name="connsiteY6" fmla="*/ 43173 h 47063"/>
                <a:gd name="connsiteX7" fmla="*/ 12050 w 43551"/>
                <a:gd name="connsiteY7" fmla="*/ 47063 h 4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51" h="47063">
                  <a:moveTo>
                    <a:pt x="12050" y="47063"/>
                  </a:moveTo>
                  <a:cubicBezTo>
                    <a:pt x="9271" y="47063"/>
                    <a:pt x="5936" y="46507"/>
                    <a:pt x="3713" y="44284"/>
                  </a:cubicBezTo>
                  <a:cubicBezTo>
                    <a:pt x="-733" y="40394"/>
                    <a:pt x="-1289" y="33169"/>
                    <a:pt x="2602" y="28723"/>
                  </a:cubicBezTo>
                  <a:lnTo>
                    <a:pt x="24277" y="3713"/>
                  </a:lnTo>
                  <a:cubicBezTo>
                    <a:pt x="28167" y="-733"/>
                    <a:pt x="35392" y="-1289"/>
                    <a:pt x="39838" y="2602"/>
                  </a:cubicBezTo>
                  <a:cubicBezTo>
                    <a:pt x="44284" y="6492"/>
                    <a:pt x="44840" y="13717"/>
                    <a:pt x="40950" y="18163"/>
                  </a:cubicBezTo>
                  <a:lnTo>
                    <a:pt x="19275" y="43173"/>
                  </a:lnTo>
                  <a:cubicBezTo>
                    <a:pt x="17607" y="45396"/>
                    <a:pt x="14829" y="46507"/>
                    <a:pt x="12050" y="47063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" name="Freeform: Shape 16">
              <a:extLst>
                <a:ext uri="{FF2B5EF4-FFF2-40B4-BE49-F238E27FC236}">
                  <a16:creationId xmlns:a16="http://schemas.microsoft.com/office/drawing/2014/main" id="{E378259F-045E-3EFC-329A-C6236CBCFEF4}"/>
                </a:ext>
              </a:extLst>
            </p:cNvPr>
            <p:cNvSpPr/>
            <p:nvPr/>
          </p:nvSpPr>
          <p:spPr>
            <a:xfrm>
              <a:off x="5682008" y="3557790"/>
              <a:ext cx="52986" cy="56921"/>
            </a:xfrm>
            <a:custGeom>
              <a:avLst/>
              <a:gdLst>
                <a:gd name="connsiteX0" fmla="*/ 15100 w 52986"/>
                <a:gd name="connsiteY0" fmla="*/ 56782 h 56921"/>
                <a:gd name="connsiteX1" fmla="*/ 4540 w 52986"/>
                <a:gd name="connsiteY1" fmla="*/ 53448 h 56921"/>
                <a:gd name="connsiteX2" fmla="*/ 3429 w 52986"/>
                <a:gd name="connsiteY2" fmla="*/ 33996 h 56921"/>
                <a:gd name="connsiteX3" fmla="*/ 28994 w 52986"/>
                <a:gd name="connsiteY3" fmla="*/ 4540 h 56921"/>
                <a:gd name="connsiteX4" fmla="*/ 48446 w 52986"/>
                <a:gd name="connsiteY4" fmla="*/ 3429 h 56921"/>
                <a:gd name="connsiteX5" fmla="*/ 49557 w 52986"/>
                <a:gd name="connsiteY5" fmla="*/ 22881 h 56921"/>
                <a:gd name="connsiteX6" fmla="*/ 23992 w 52986"/>
                <a:gd name="connsiteY6" fmla="*/ 52336 h 56921"/>
                <a:gd name="connsiteX7" fmla="*/ 15100 w 52986"/>
                <a:gd name="connsiteY7" fmla="*/ 56782 h 56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86" h="56921">
                  <a:moveTo>
                    <a:pt x="15100" y="56782"/>
                  </a:moveTo>
                  <a:cubicBezTo>
                    <a:pt x="11209" y="57338"/>
                    <a:pt x="7875" y="56227"/>
                    <a:pt x="4540" y="53448"/>
                  </a:cubicBezTo>
                  <a:cubicBezTo>
                    <a:pt x="-1017" y="48446"/>
                    <a:pt x="-1573" y="39554"/>
                    <a:pt x="3429" y="33996"/>
                  </a:cubicBezTo>
                  <a:lnTo>
                    <a:pt x="28994" y="4540"/>
                  </a:lnTo>
                  <a:cubicBezTo>
                    <a:pt x="33996" y="-1017"/>
                    <a:pt x="42888" y="-1573"/>
                    <a:pt x="48446" y="3429"/>
                  </a:cubicBezTo>
                  <a:cubicBezTo>
                    <a:pt x="54004" y="8431"/>
                    <a:pt x="54559" y="17323"/>
                    <a:pt x="49557" y="22881"/>
                  </a:cubicBezTo>
                  <a:lnTo>
                    <a:pt x="23992" y="52336"/>
                  </a:lnTo>
                  <a:cubicBezTo>
                    <a:pt x="21769" y="55115"/>
                    <a:pt x="18434" y="56782"/>
                    <a:pt x="15100" y="5678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" name="Freeform: Shape 17">
              <a:extLst>
                <a:ext uri="{FF2B5EF4-FFF2-40B4-BE49-F238E27FC236}">
                  <a16:creationId xmlns:a16="http://schemas.microsoft.com/office/drawing/2014/main" id="{72198A63-061E-466A-17F5-2A81B0165943}"/>
                </a:ext>
              </a:extLst>
            </p:cNvPr>
            <p:cNvSpPr/>
            <p:nvPr/>
          </p:nvSpPr>
          <p:spPr>
            <a:xfrm>
              <a:off x="5644184" y="3531637"/>
              <a:ext cx="58607" cy="62478"/>
            </a:xfrm>
            <a:custGeom>
              <a:avLst/>
              <a:gdLst>
                <a:gd name="connsiteX0" fmla="*/ 17910 w 58607"/>
                <a:gd name="connsiteY0" fmla="*/ 62372 h 62478"/>
                <a:gd name="connsiteX1" fmla="*/ 5684 w 58607"/>
                <a:gd name="connsiteY1" fmla="*/ 58481 h 62478"/>
                <a:gd name="connsiteX2" fmla="*/ 4016 w 58607"/>
                <a:gd name="connsiteY2" fmla="*/ 35139 h 62478"/>
                <a:gd name="connsiteX3" fmla="*/ 29582 w 58607"/>
                <a:gd name="connsiteY3" fmla="*/ 5684 h 62478"/>
                <a:gd name="connsiteX4" fmla="*/ 52924 w 58607"/>
                <a:gd name="connsiteY4" fmla="*/ 4016 h 62478"/>
                <a:gd name="connsiteX5" fmla="*/ 54591 w 58607"/>
                <a:gd name="connsiteY5" fmla="*/ 27358 h 62478"/>
                <a:gd name="connsiteX6" fmla="*/ 29026 w 58607"/>
                <a:gd name="connsiteY6" fmla="*/ 56814 h 62478"/>
                <a:gd name="connsiteX7" fmla="*/ 17910 w 58607"/>
                <a:gd name="connsiteY7" fmla="*/ 62372 h 6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607" h="62478">
                  <a:moveTo>
                    <a:pt x="17910" y="62372"/>
                  </a:moveTo>
                  <a:cubicBezTo>
                    <a:pt x="13464" y="62928"/>
                    <a:pt x="9018" y="61260"/>
                    <a:pt x="5684" y="58481"/>
                  </a:cubicBezTo>
                  <a:cubicBezTo>
                    <a:pt x="-986" y="52368"/>
                    <a:pt x="-2097" y="41808"/>
                    <a:pt x="4016" y="35139"/>
                  </a:cubicBezTo>
                  <a:lnTo>
                    <a:pt x="29582" y="5684"/>
                  </a:lnTo>
                  <a:cubicBezTo>
                    <a:pt x="35695" y="-986"/>
                    <a:pt x="46255" y="-2097"/>
                    <a:pt x="52924" y="4016"/>
                  </a:cubicBezTo>
                  <a:cubicBezTo>
                    <a:pt x="59593" y="10130"/>
                    <a:pt x="60705" y="20689"/>
                    <a:pt x="54591" y="27358"/>
                  </a:cubicBezTo>
                  <a:lnTo>
                    <a:pt x="29026" y="56814"/>
                  </a:lnTo>
                  <a:cubicBezTo>
                    <a:pt x="26247" y="60149"/>
                    <a:pt x="21801" y="62372"/>
                    <a:pt x="17910" y="6237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" name="Freeform: Shape 18">
              <a:extLst>
                <a:ext uri="{FF2B5EF4-FFF2-40B4-BE49-F238E27FC236}">
                  <a16:creationId xmlns:a16="http://schemas.microsoft.com/office/drawing/2014/main" id="{A8F9130F-B494-8ED3-C69E-E4ABC5FAD290}"/>
                </a:ext>
              </a:extLst>
            </p:cNvPr>
            <p:cNvSpPr/>
            <p:nvPr/>
          </p:nvSpPr>
          <p:spPr>
            <a:xfrm>
              <a:off x="5603613" y="3507184"/>
              <a:ext cx="62497" cy="66368"/>
            </a:xfrm>
            <a:custGeom>
              <a:avLst/>
              <a:gdLst>
                <a:gd name="connsiteX0" fmla="*/ 17910 w 62497"/>
                <a:gd name="connsiteY0" fmla="*/ 66262 h 66368"/>
                <a:gd name="connsiteX1" fmla="*/ 5684 w 62497"/>
                <a:gd name="connsiteY1" fmla="*/ 62372 h 66368"/>
                <a:gd name="connsiteX2" fmla="*/ 4016 w 62497"/>
                <a:gd name="connsiteY2" fmla="*/ 39030 h 66368"/>
                <a:gd name="connsiteX3" fmla="*/ 33472 w 62497"/>
                <a:gd name="connsiteY3" fmla="*/ 5684 h 66368"/>
                <a:gd name="connsiteX4" fmla="*/ 56814 w 62497"/>
                <a:gd name="connsiteY4" fmla="*/ 4016 h 66368"/>
                <a:gd name="connsiteX5" fmla="*/ 58481 w 62497"/>
                <a:gd name="connsiteY5" fmla="*/ 27358 h 66368"/>
                <a:gd name="connsiteX6" fmla="*/ 29026 w 62497"/>
                <a:gd name="connsiteY6" fmla="*/ 60705 h 66368"/>
                <a:gd name="connsiteX7" fmla="*/ 17910 w 62497"/>
                <a:gd name="connsiteY7" fmla="*/ 66262 h 66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7" h="66368">
                  <a:moveTo>
                    <a:pt x="17910" y="66262"/>
                  </a:moveTo>
                  <a:cubicBezTo>
                    <a:pt x="13464" y="66818"/>
                    <a:pt x="9018" y="65151"/>
                    <a:pt x="5684" y="62372"/>
                  </a:cubicBezTo>
                  <a:cubicBezTo>
                    <a:pt x="-986" y="56258"/>
                    <a:pt x="-2097" y="45699"/>
                    <a:pt x="4016" y="39030"/>
                  </a:cubicBezTo>
                  <a:lnTo>
                    <a:pt x="33472" y="5684"/>
                  </a:lnTo>
                  <a:cubicBezTo>
                    <a:pt x="39585" y="-986"/>
                    <a:pt x="50145" y="-2097"/>
                    <a:pt x="56814" y="4016"/>
                  </a:cubicBezTo>
                  <a:cubicBezTo>
                    <a:pt x="63483" y="10130"/>
                    <a:pt x="64595" y="20689"/>
                    <a:pt x="58481" y="27358"/>
                  </a:cubicBezTo>
                  <a:lnTo>
                    <a:pt x="29026" y="60705"/>
                  </a:lnTo>
                  <a:cubicBezTo>
                    <a:pt x="25691" y="64039"/>
                    <a:pt x="21801" y="65706"/>
                    <a:pt x="17910" y="6626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6" name="Freeform: Shape 19">
              <a:extLst>
                <a:ext uri="{FF2B5EF4-FFF2-40B4-BE49-F238E27FC236}">
                  <a16:creationId xmlns:a16="http://schemas.microsoft.com/office/drawing/2014/main" id="{1D1814F9-06CA-AE1C-1639-667AB5259D31}"/>
                </a:ext>
              </a:extLst>
            </p:cNvPr>
            <p:cNvSpPr/>
            <p:nvPr/>
          </p:nvSpPr>
          <p:spPr>
            <a:xfrm>
              <a:off x="5507035" y="3346693"/>
              <a:ext cx="111197" cy="132316"/>
            </a:xfrm>
            <a:custGeom>
              <a:avLst/>
              <a:gdLst>
                <a:gd name="connsiteX0" fmla="*/ 0 w 111197"/>
                <a:gd name="connsiteY0" fmla="*/ 104484 h 132316"/>
                <a:gd name="connsiteX1" fmla="*/ 42794 w 111197"/>
                <a:gd name="connsiteY1" fmla="*/ 130605 h 132316"/>
                <a:gd name="connsiteX2" fmla="*/ 57800 w 111197"/>
                <a:gd name="connsiteY2" fmla="*/ 126715 h 132316"/>
                <a:gd name="connsiteX3" fmla="*/ 109486 w 111197"/>
                <a:gd name="connsiteY3" fmla="*/ 41127 h 132316"/>
                <a:gd name="connsiteX4" fmla="*/ 105596 w 111197"/>
                <a:gd name="connsiteY4" fmla="*/ 26121 h 132316"/>
                <a:gd name="connsiteX5" fmla="*/ 63358 w 111197"/>
                <a:gd name="connsiteY5" fmla="*/ 0 h 132316"/>
                <a:gd name="connsiteX6" fmla="*/ 0 w 111197"/>
                <a:gd name="connsiteY6" fmla="*/ 104484 h 132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197" h="132316">
                  <a:moveTo>
                    <a:pt x="0" y="104484"/>
                  </a:moveTo>
                  <a:lnTo>
                    <a:pt x="42794" y="130605"/>
                  </a:lnTo>
                  <a:cubicBezTo>
                    <a:pt x="47796" y="133940"/>
                    <a:pt x="55021" y="132273"/>
                    <a:pt x="57800" y="126715"/>
                  </a:cubicBezTo>
                  <a:lnTo>
                    <a:pt x="109486" y="41127"/>
                  </a:lnTo>
                  <a:cubicBezTo>
                    <a:pt x="112821" y="36125"/>
                    <a:pt x="111154" y="28900"/>
                    <a:pt x="105596" y="26121"/>
                  </a:cubicBezTo>
                  <a:lnTo>
                    <a:pt x="63358" y="0"/>
                  </a:lnTo>
                  <a:lnTo>
                    <a:pt x="0" y="104484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7" name="Freeform: Shape 20">
              <a:extLst>
                <a:ext uri="{FF2B5EF4-FFF2-40B4-BE49-F238E27FC236}">
                  <a16:creationId xmlns:a16="http://schemas.microsoft.com/office/drawing/2014/main" id="{912A16DC-F40D-DCB8-8EF8-36B86A0FD202}"/>
                </a:ext>
              </a:extLst>
            </p:cNvPr>
            <p:cNvSpPr/>
            <p:nvPr/>
          </p:nvSpPr>
          <p:spPr>
            <a:xfrm>
              <a:off x="5575394" y="3396712"/>
              <a:ext cx="297985" cy="239087"/>
            </a:xfrm>
            <a:custGeom>
              <a:avLst/>
              <a:gdLst>
                <a:gd name="connsiteX0" fmla="*/ 291778 w 297985"/>
                <a:gd name="connsiteY0" fmla="*/ 127271 h 239087"/>
                <a:gd name="connsiteX1" fmla="*/ 202299 w 297985"/>
                <a:gd name="connsiteY1" fmla="*/ 50575 h 239087"/>
                <a:gd name="connsiteX2" fmla="*/ 196186 w 297985"/>
                <a:gd name="connsiteY2" fmla="*/ 45017 h 239087"/>
                <a:gd name="connsiteX3" fmla="*/ 157838 w 297985"/>
                <a:gd name="connsiteY3" fmla="*/ 88923 h 239087"/>
                <a:gd name="connsiteX4" fmla="*/ 135607 w 297985"/>
                <a:gd name="connsiteY4" fmla="*/ 100038 h 239087"/>
                <a:gd name="connsiteX5" fmla="*/ 132828 w 297985"/>
                <a:gd name="connsiteY5" fmla="*/ 100038 h 239087"/>
                <a:gd name="connsiteX6" fmla="*/ 111154 w 297985"/>
                <a:gd name="connsiteY6" fmla="*/ 91702 h 239087"/>
                <a:gd name="connsiteX7" fmla="*/ 107819 w 297985"/>
                <a:gd name="connsiteY7" fmla="*/ 44461 h 239087"/>
                <a:gd name="connsiteX8" fmla="*/ 140609 w 297985"/>
                <a:gd name="connsiteY8" fmla="*/ 6669 h 239087"/>
                <a:gd name="connsiteX9" fmla="*/ 48352 w 297985"/>
                <a:gd name="connsiteY9" fmla="*/ 0 h 239087"/>
                <a:gd name="connsiteX10" fmla="*/ 0 w 297985"/>
                <a:gd name="connsiteY10" fmla="*/ 80031 h 239087"/>
                <a:gd name="connsiteX11" fmla="*/ 37792 w 297985"/>
                <a:gd name="connsiteY11" fmla="*/ 123936 h 239087"/>
                <a:gd name="connsiteX12" fmla="*/ 52242 w 297985"/>
                <a:gd name="connsiteY12" fmla="*/ 107263 h 239087"/>
                <a:gd name="connsiteX13" fmla="*/ 73361 w 297985"/>
                <a:gd name="connsiteY13" fmla="*/ 97815 h 239087"/>
                <a:gd name="connsiteX14" fmla="*/ 73361 w 297985"/>
                <a:gd name="connsiteY14" fmla="*/ 97815 h 239087"/>
                <a:gd name="connsiteX15" fmla="*/ 91702 w 297985"/>
                <a:gd name="connsiteY15" fmla="*/ 104484 h 239087"/>
                <a:gd name="connsiteX16" fmla="*/ 101150 w 297985"/>
                <a:gd name="connsiteY16" fmla="*/ 124492 h 239087"/>
                <a:gd name="connsiteX17" fmla="*/ 110598 w 297985"/>
                <a:gd name="connsiteY17" fmla="*/ 122825 h 239087"/>
                <a:gd name="connsiteX18" fmla="*/ 128938 w 297985"/>
                <a:gd name="connsiteY18" fmla="*/ 129494 h 239087"/>
                <a:gd name="connsiteX19" fmla="*/ 138386 w 297985"/>
                <a:gd name="connsiteY19" fmla="*/ 150057 h 239087"/>
                <a:gd name="connsiteX20" fmla="*/ 145611 w 297985"/>
                <a:gd name="connsiteY20" fmla="*/ 148946 h 239087"/>
                <a:gd name="connsiteX21" fmla="*/ 145611 w 297985"/>
                <a:gd name="connsiteY21" fmla="*/ 148946 h 239087"/>
                <a:gd name="connsiteX22" fmla="*/ 162284 w 297985"/>
                <a:gd name="connsiteY22" fmla="*/ 155059 h 239087"/>
                <a:gd name="connsiteX23" fmla="*/ 170621 w 297985"/>
                <a:gd name="connsiteY23" fmla="*/ 172288 h 239087"/>
                <a:gd name="connsiteX24" fmla="*/ 176734 w 297985"/>
                <a:gd name="connsiteY24" fmla="*/ 171176 h 239087"/>
                <a:gd name="connsiteX25" fmla="*/ 176734 w 297985"/>
                <a:gd name="connsiteY25" fmla="*/ 171176 h 239087"/>
                <a:gd name="connsiteX26" fmla="*/ 191184 w 297985"/>
                <a:gd name="connsiteY26" fmla="*/ 176734 h 239087"/>
                <a:gd name="connsiteX27" fmla="*/ 198965 w 297985"/>
                <a:gd name="connsiteY27" fmla="*/ 191740 h 239087"/>
                <a:gd name="connsiteX28" fmla="*/ 193407 w 297985"/>
                <a:gd name="connsiteY28" fmla="*/ 207857 h 239087"/>
                <a:gd name="connsiteX29" fmla="*/ 174511 w 297985"/>
                <a:gd name="connsiteY29" fmla="*/ 229532 h 239087"/>
                <a:gd name="connsiteX30" fmla="*/ 182292 w 297985"/>
                <a:gd name="connsiteY30" fmla="*/ 235646 h 239087"/>
                <a:gd name="connsiteX31" fmla="*/ 195630 w 297985"/>
                <a:gd name="connsiteY31" fmla="*/ 238980 h 239087"/>
                <a:gd name="connsiteX32" fmla="*/ 215638 w 297985"/>
                <a:gd name="connsiteY32" fmla="*/ 215082 h 239087"/>
                <a:gd name="connsiteX33" fmla="*/ 215638 w 297985"/>
                <a:gd name="connsiteY33" fmla="*/ 214526 h 239087"/>
                <a:gd name="connsiteX34" fmla="*/ 221196 w 297985"/>
                <a:gd name="connsiteY34" fmla="*/ 215082 h 239087"/>
                <a:gd name="connsiteX35" fmla="*/ 241203 w 297985"/>
                <a:gd name="connsiteY35" fmla="*/ 191184 h 239087"/>
                <a:gd name="connsiteX36" fmla="*/ 241203 w 297985"/>
                <a:gd name="connsiteY36" fmla="*/ 190628 h 239087"/>
                <a:gd name="connsiteX37" fmla="*/ 246761 w 297985"/>
                <a:gd name="connsiteY37" fmla="*/ 191184 h 239087"/>
                <a:gd name="connsiteX38" fmla="*/ 266769 w 297985"/>
                <a:gd name="connsiteY38" fmla="*/ 167286 h 239087"/>
                <a:gd name="connsiteX39" fmla="*/ 266213 w 297985"/>
                <a:gd name="connsiteY39" fmla="*/ 163951 h 239087"/>
                <a:gd name="connsiteX40" fmla="*/ 277884 w 297985"/>
                <a:gd name="connsiteY40" fmla="*/ 166175 h 239087"/>
                <a:gd name="connsiteX41" fmla="*/ 297892 w 297985"/>
                <a:gd name="connsiteY41" fmla="*/ 142277 h 239087"/>
                <a:gd name="connsiteX42" fmla="*/ 291778 w 297985"/>
                <a:gd name="connsiteY42" fmla="*/ 127271 h 23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985" h="239087">
                  <a:moveTo>
                    <a:pt x="291778" y="127271"/>
                  </a:moveTo>
                  <a:lnTo>
                    <a:pt x="202299" y="50575"/>
                  </a:lnTo>
                  <a:lnTo>
                    <a:pt x="196186" y="45017"/>
                  </a:lnTo>
                  <a:lnTo>
                    <a:pt x="157838" y="88923"/>
                  </a:lnTo>
                  <a:cubicBezTo>
                    <a:pt x="152280" y="95592"/>
                    <a:pt x="144500" y="99482"/>
                    <a:pt x="135607" y="100038"/>
                  </a:cubicBezTo>
                  <a:cubicBezTo>
                    <a:pt x="134496" y="100038"/>
                    <a:pt x="133384" y="100038"/>
                    <a:pt x="132828" y="100038"/>
                  </a:cubicBezTo>
                  <a:cubicBezTo>
                    <a:pt x="124492" y="100038"/>
                    <a:pt x="116711" y="97259"/>
                    <a:pt x="111154" y="91702"/>
                  </a:cubicBezTo>
                  <a:cubicBezTo>
                    <a:pt x="97259" y="79475"/>
                    <a:pt x="96148" y="58356"/>
                    <a:pt x="107819" y="44461"/>
                  </a:cubicBezTo>
                  <a:lnTo>
                    <a:pt x="140609" y="6669"/>
                  </a:lnTo>
                  <a:cubicBezTo>
                    <a:pt x="115044" y="3335"/>
                    <a:pt x="82254" y="16673"/>
                    <a:pt x="48352" y="0"/>
                  </a:cubicBezTo>
                  <a:lnTo>
                    <a:pt x="0" y="80031"/>
                  </a:lnTo>
                  <a:lnTo>
                    <a:pt x="37792" y="123936"/>
                  </a:lnTo>
                  <a:lnTo>
                    <a:pt x="52242" y="107263"/>
                  </a:lnTo>
                  <a:cubicBezTo>
                    <a:pt x="57244" y="101150"/>
                    <a:pt x="65025" y="97815"/>
                    <a:pt x="73361" y="97815"/>
                  </a:cubicBezTo>
                  <a:lnTo>
                    <a:pt x="73361" y="97815"/>
                  </a:lnTo>
                  <a:cubicBezTo>
                    <a:pt x="80031" y="97815"/>
                    <a:pt x="86700" y="100038"/>
                    <a:pt x="91702" y="104484"/>
                  </a:cubicBezTo>
                  <a:cubicBezTo>
                    <a:pt x="97815" y="109486"/>
                    <a:pt x="100594" y="116711"/>
                    <a:pt x="101150" y="124492"/>
                  </a:cubicBezTo>
                  <a:cubicBezTo>
                    <a:pt x="103929" y="123380"/>
                    <a:pt x="107263" y="122825"/>
                    <a:pt x="110598" y="122825"/>
                  </a:cubicBezTo>
                  <a:cubicBezTo>
                    <a:pt x="117267" y="122825"/>
                    <a:pt x="123936" y="125048"/>
                    <a:pt x="128938" y="129494"/>
                  </a:cubicBezTo>
                  <a:cubicBezTo>
                    <a:pt x="135052" y="135052"/>
                    <a:pt x="138386" y="142277"/>
                    <a:pt x="138386" y="150057"/>
                  </a:cubicBezTo>
                  <a:cubicBezTo>
                    <a:pt x="140609" y="149502"/>
                    <a:pt x="143388" y="148946"/>
                    <a:pt x="145611" y="148946"/>
                  </a:cubicBezTo>
                  <a:lnTo>
                    <a:pt x="145611" y="148946"/>
                  </a:lnTo>
                  <a:cubicBezTo>
                    <a:pt x="151725" y="148946"/>
                    <a:pt x="157282" y="151169"/>
                    <a:pt x="162284" y="155059"/>
                  </a:cubicBezTo>
                  <a:cubicBezTo>
                    <a:pt x="167286" y="159505"/>
                    <a:pt x="170065" y="165619"/>
                    <a:pt x="170621" y="172288"/>
                  </a:cubicBezTo>
                  <a:cubicBezTo>
                    <a:pt x="172288" y="171732"/>
                    <a:pt x="174511" y="171176"/>
                    <a:pt x="176734" y="171176"/>
                  </a:cubicBezTo>
                  <a:lnTo>
                    <a:pt x="176734" y="171176"/>
                  </a:lnTo>
                  <a:cubicBezTo>
                    <a:pt x="182292" y="171176"/>
                    <a:pt x="187294" y="172844"/>
                    <a:pt x="191184" y="176734"/>
                  </a:cubicBezTo>
                  <a:cubicBezTo>
                    <a:pt x="195630" y="180625"/>
                    <a:pt x="198409" y="186182"/>
                    <a:pt x="198965" y="191740"/>
                  </a:cubicBezTo>
                  <a:cubicBezTo>
                    <a:pt x="199521" y="197853"/>
                    <a:pt x="197298" y="203411"/>
                    <a:pt x="193407" y="207857"/>
                  </a:cubicBezTo>
                  <a:lnTo>
                    <a:pt x="174511" y="229532"/>
                  </a:lnTo>
                  <a:lnTo>
                    <a:pt x="182292" y="235646"/>
                  </a:lnTo>
                  <a:cubicBezTo>
                    <a:pt x="186182" y="237869"/>
                    <a:pt x="190628" y="239536"/>
                    <a:pt x="195630" y="238980"/>
                  </a:cubicBezTo>
                  <a:cubicBezTo>
                    <a:pt x="207857" y="237869"/>
                    <a:pt x="216749" y="227309"/>
                    <a:pt x="215638" y="215082"/>
                  </a:cubicBezTo>
                  <a:cubicBezTo>
                    <a:pt x="215638" y="215082"/>
                    <a:pt x="215638" y="214526"/>
                    <a:pt x="215638" y="214526"/>
                  </a:cubicBezTo>
                  <a:cubicBezTo>
                    <a:pt x="217305" y="215082"/>
                    <a:pt x="219528" y="215082"/>
                    <a:pt x="221196" y="215082"/>
                  </a:cubicBezTo>
                  <a:cubicBezTo>
                    <a:pt x="233422" y="213971"/>
                    <a:pt x="242315" y="203411"/>
                    <a:pt x="241203" y="191184"/>
                  </a:cubicBezTo>
                  <a:cubicBezTo>
                    <a:pt x="241203" y="191184"/>
                    <a:pt x="241203" y="190628"/>
                    <a:pt x="241203" y="190628"/>
                  </a:cubicBezTo>
                  <a:cubicBezTo>
                    <a:pt x="242870" y="191184"/>
                    <a:pt x="245094" y="191184"/>
                    <a:pt x="246761" y="191184"/>
                  </a:cubicBezTo>
                  <a:cubicBezTo>
                    <a:pt x="258988" y="190073"/>
                    <a:pt x="267880" y="179513"/>
                    <a:pt x="266769" y="167286"/>
                  </a:cubicBezTo>
                  <a:cubicBezTo>
                    <a:pt x="266769" y="166175"/>
                    <a:pt x="266213" y="165063"/>
                    <a:pt x="266213" y="163951"/>
                  </a:cubicBezTo>
                  <a:cubicBezTo>
                    <a:pt x="269547" y="165619"/>
                    <a:pt x="273438" y="166730"/>
                    <a:pt x="277884" y="166175"/>
                  </a:cubicBezTo>
                  <a:cubicBezTo>
                    <a:pt x="290111" y="165063"/>
                    <a:pt x="299003" y="154503"/>
                    <a:pt x="297892" y="142277"/>
                  </a:cubicBezTo>
                  <a:cubicBezTo>
                    <a:pt x="298447" y="136163"/>
                    <a:pt x="295668" y="131161"/>
                    <a:pt x="291778" y="127271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8" name="Freeform: Shape 21">
              <a:extLst>
                <a:ext uri="{FF2B5EF4-FFF2-40B4-BE49-F238E27FC236}">
                  <a16:creationId xmlns:a16="http://schemas.microsoft.com/office/drawing/2014/main" id="{C2568076-4483-62C7-3B84-1E6257B8CB53}"/>
                </a:ext>
              </a:extLst>
            </p:cNvPr>
            <p:cNvSpPr/>
            <p:nvPr/>
          </p:nvSpPr>
          <p:spPr>
            <a:xfrm>
              <a:off x="5878244" y="3346693"/>
              <a:ext cx="111197" cy="132316"/>
            </a:xfrm>
            <a:custGeom>
              <a:avLst/>
              <a:gdLst>
                <a:gd name="connsiteX0" fmla="*/ 111197 w 111197"/>
                <a:gd name="connsiteY0" fmla="*/ 104484 h 132316"/>
                <a:gd name="connsiteX1" fmla="*/ 68403 w 111197"/>
                <a:gd name="connsiteY1" fmla="*/ 130605 h 132316"/>
                <a:gd name="connsiteX2" fmla="*/ 53397 w 111197"/>
                <a:gd name="connsiteY2" fmla="*/ 126715 h 132316"/>
                <a:gd name="connsiteX3" fmla="*/ 1711 w 111197"/>
                <a:gd name="connsiteY3" fmla="*/ 41127 h 132316"/>
                <a:gd name="connsiteX4" fmla="*/ 5601 w 111197"/>
                <a:gd name="connsiteY4" fmla="*/ 26121 h 132316"/>
                <a:gd name="connsiteX5" fmla="*/ 48395 w 111197"/>
                <a:gd name="connsiteY5" fmla="*/ 0 h 132316"/>
                <a:gd name="connsiteX6" fmla="*/ 111197 w 111197"/>
                <a:gd name="connsiteY6" fmla="*/ 104484 h 132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197" h="132316">
                  <a:moveTo>
                    <a:pt x="111197" y="104484"/>
                  </a:moveTo>
                  <a:lnTo>
                    <a:pt x="68403" y="130605"/>
                  </a:lnTo>
                  <a:cubicBezTo>
                    <a:pt x="63401" y="133940"/>
                    <a:pt x="56176" y="132273"/>
                    <a:pt x="53397" y="126715"/>
                  </a:cubicBezTo>
                  <a:lnTo>
                    <a:pt x="1711" y="41127"/>
                  </a:lnTo>
                  <a:cubicBezTo>
                    <a:pt x="-1624" y="36125"/>
                    <a:pt x="44" y="28900"/>
                    <a:pt x="5601" y="26121"/>
                  </a:cubicBezTo>
                  <a:lnTo>
                    <a:pt x="48395" y="0"/>
                  </a:lnTo>
                  <a:lnTo>
                    <a:pt x="111197" y="104484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9" name="Freeform: Shape 22">
              <a:extLst>
                <a:ext uri="{FF2B5EF4-FFF2-40B4-BE49-F238E27FC236}">
                  <a16:creationId xmlns:a16="http://schemas.microsoft.com/office/drawing/2014/main" id="{33320D6A-C476-D6E8-B580-BF1457F788E7}"/>
                </a:ext>
              </a:extLst>
            </p:cNvPr>
            <p:cNvSpPr/>
            <p:nvPr/>
          </p:nvSpPr>
          <p:spPr>
            <a:xfrm>
              <a:off x="5685378" y="3391627"/>
              <a:ext cx="235148" cy="130688"/>
            </a:xfrm>
            <a:custGeom>
              <a:avLst/>
              <a:gdLst>
                <a:gd name="connsiteX0" fmla="*/ 187908 w 235148"/>
                <a:gd name="connsiteY0" fmla="*/ 7308 h 130688"/>
                <a:gd name="connsiteX1" fmla="*/ 71197 w 235148"/>
                <a:gd name="connsiteY1" fmla="*/ 639 h 130688"/>
                <a:gd name="connsiteX2" fmla="*/ 68418 w 235148"/>
                <a:gd name="connsiteY2" fmla="*/ 83 h 130688"/>
                <a:gd name="connsiteX3" fmla="*/ 49522 w 235148"/>
                <a:gd name="connsiteY3" fmla="*/ 7308 h 130688"/>
                <a:gd name="connsiteX4" fmla="*/ 5616 w 235148"/>
                <a:gd name="connsiteY4" fmla="*/ 57327 h 130688"/>
                <a:gd name="connsiteX5" fmla="*/ 7839 w 235148"/>
                <a:gd name="connsiteY5" fmla="*/ 88450 h 130688"/>
                <a:gd name="connsiteX6" fmla="*/ 24512 w 235148"/>
                <a:gd name="connsiteY6" fmla="*/ 94008 h 130688"/>
                <a:gd name="connsiteX7" fmla="*/ 39518 w 235148"/>
                <a:gd name="connsiteY7" fmla="*/ 86227 h 130688"/>
                <a:gd name="connsiteX8" fmla="*/ 85091 w 235148"/>
                <a:gd name="connsiteY8" fmla="*/ 33985 h 130688"/>
                <a:gd name="connsiteX9" fmla="*/ 189020 w 235148"/>
                <a:gd name="connsiteY9" fmla="*/ 123463 h 130688"/>
                <a:gd name="connsiteX10" fmla="*/ 189020 w 235148"/>
                <a:gd name="connsiteY10" fmla="*/ 123463 h 130688"/>
                <a:gd name="connsiteX11" fmla="*/ 189020 w 235148"/>
                <a:gd name="connsiteY11" fmla="*/ 123463 h 130688"/>
                <a:gd name="connsiteX12" fmla="*/ 195133 w 235148"/>
                <a:gd name="connsiteY12" fmla="*/ 130688 h 130688"/>
                <a:gd name="connsiteX13" fmla="*/ 235148 w 235148"/>
                <a:gd name="connsiteY13" fmla="*/ 84560 h 130688"/>
                <a:gd name="connsiteX14" fmla="*/ 187908 w 235148"/>
                <a:gd name="connsiteY14" fmla="*/ 7308 h 13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148" h="130688">
                  <a:moveTo>
                    <a:pt x="187908" y="7308"/>
                  </a:moveTo>
                  <a:cubicBezTo>
                    <a:pt x="141779" y="23981"/>
                    <a:pt x="108433" y="7864"/>
                    <a:pt x="71197" y="639"/>
                  </a:cubicBezTo>
                  <a:cubicBezTo>
                    <a:pt x="70641" y="639"/>
                    <a:pt x="68418" y="83"/>
                    <a:pt x="68418" y="83"/>
                  </a:cubicBezTo>
                  <a:cubicBezTo>
                    <a:pt x="61749" y="-473"/>
                    <a:pt x="54524" y="1750"/>
                    <a:pt x="49522" y="7308"/>
                  </a:cubicBezTo>
                  <a:lnTo>
                    <a:pt x="5616" y="57327"/>
                  </a:lnTo>
                  <a:cubicBezTo>
                    <a:pt x="-2720" y="66775"/>
                    <a:pt x="-1609" y="80669"/>
                    <a:pt x="7839" y="88450"/>
                  </a:cubicBezTo>
                  <a:cubicBezTo>
                    <a:pt x="12841" y="92340"/>
                    <a:pt x="18399" y="94563"/>
                    <a:pt x="24512" y="94008"/>
                  </a:cubicBezTo>
                  <a:cubicBezTo>
                    <a:pt x="30070" y="93452"/>
                    <a:pt x="35628" y="91229"/>
                    <a:pt x="39518" y="86227"/>
                  </a:cubicBezTo>
                  <a:cubicBezTo>
                    <a:pt x="39518" y="86227"/>
                    <a:pt x="85091" y="33985"/>
                    <a:pt x="85091" y="33985"/>
                  </a:cubicBezTo>
                  <a:lnTo>
                    <a:pt x="189020" y="123463"/>
                  </a:lnTo>
                  <a:lnTo>
                    <a:pt x="189020" y="123463"/>
                  </a:lnTo>
                  <a:lnTo>
                    <a:pt x="189020" y="123463"/>
                  </a:lnTo>
                  <a:cubicBezTo>
                    <a:pt x="191798" y="126242"/>
                    <a:pt x="192910" y="127354"/>
                    <a:pt x="195133" y="130688"/>
                  </a:cubicBezTo>
                  <a:lnTo>
                    <a:pt x="235148" y="84560"/>
                  </a:lnTo>
                  <a:lnTo>
                    <a:pt x="187908" y="7308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30" name="Group 23">
            <a:extLst>
              <a:ext uri="{FF2B5EF4-FFF2-40B4-BE49-F238E27FC236}">
                <a16:creationId xmlns:a16="http://schemas.microsoft.com/office/drawing/2014/main" id="{26062487-219E-D158-8912-27940C62C64C}"/>
              </a:ext>
            </a:extLst>
          </p:cNvPr>
          <p:cNvGrpSpPr/>
          <p:nvPr/>
        </p:nvGrpSpPr>
        <p:grpSpPr>
          <a:xfrm>
            <a:off x="8760568" y="2492896"/>
            <a:ext cx="252361" cy="407661"/>
            <a:chOff x="8505436" y="2682482"/>
            <a:chExt cx="252361" cy="407661"/>
          </a:xfrm>
          <a:solidFill>
            <a:schemeClr val="bg1"/>
          </a:solidFill>
        </p:grpSpPr>
        <p:sp>
          <p:nvSpPr>
            <p:cNvPr id="31" name="Freeform: Shape 10">
              <a:extLst>
                <a:ext uri="{FF2B5EF4-FFF2-40B4-BE49-F238E27FC236}">
                  <a16:creationId xmlns:a16="http://schemas.microsoft.com/office/drawing/2014/main" id="{3E3BF3A3-4203-7F45-0E10-C6DDD4EC733C}"/>
                </a:ext>
              </a:extLst>
            </p:cNvPr>
            <p:cNvSpPr/>
            <p:nvPr/>
          </p:nvSpPr>
          <p:spPr>
            <a:xfrm>
              <a:off x="8568527" y="2963963"/>
              <a:ext cx="126180" cy="29118"/>
            </a:xfrm>
            <a:custGeom>
              <a:avLst/>
              <a:gdLst>
                <a:gd name="connsiteX0" fmla="*/ 14559 w 126180"/>
                <a:gd name="connsiteY0" fmla="*/ 0 h 29118"/>
                <a:gd name="connsiteX1" fmla="*/ 111622 w 126180"/>
                <a:gd name="connsiteY1" fmla="*/ 0 h 29118"/>
                <a:gd name="connsiteX2" fmla="*/ 126181 w 126180"/>
                <a:gd name="connsiteY2" fmla="*/ 14559 h 29118"/>
                <a:gd name="connsiteX3" fmla="*/ 111622 w 126180"/>
                <a:gd name="connsiteY3" fmla="*/ 29119 h 29118"/>
                <a:gd name="connsiteX4" fmla="*/ 14559 w 126180"/>
                <a:gd name="connsiteY4" fmla="*/ 29119 h 29118"/>
                <a:gd name="connsiteX5" fmla="*/ 0 w 126180"/>
                <a:gd name="connsiteY5" fmla="*/ 14559 h 29118"/>
                <a:gd name="connsiteX6" fmla="*/ 14559 w 126180"/>
                <a:gd name="connsiteY6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80" h="29118">
                  <a:moveTo>
                    <a:pt x="14559" y="0"/>
                  </a:moveTo>
                  <a:lnTo>
                    <a:pt x="111622" y="0"/>
                  </a:lnTo>
                  <a:cubicBezTo>
                    <a:pt x="119872" y="0"/>
                    <a:pt x="126181" y="6309"/>
                    <a:pt x="126181" y="14559"/>
                  </a:cubicBezTo>
                  <a:cubicBezTo>
                    <a:pt x="126181" y="22810"/>
                    <a:pt x="119872" y="29119"/>
                    <a:pt x="111622" y="29119"/>
                  </a:cubicBezTo>
                  <a:lnTo>
                    <a:pt x="14559" y="29119"/>
                  </a:lnTo>
                  <a:cubicBezTo>
                    <a:pt x="6309" y="29119"/>
                    <a:pt x="0" y="22810"/>
                    <a:pt x="0" y="14559"/>
                  </a:cubicBezTo>
                  <a:cubicBezTo>
                    <a:pt x="0" y="6309"/>
                    <a:pt x="6309" y="0"/>
                    <a:pt x="14559" y="0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2" name="Freeform: Shape 11">
              <a:extLst>
                <a:ext uri="{FF2B5EF4-FFF2-40B4-BE49-F238E27FC236}">
                  <a16:creationId xmlns:a16="http://schemas.microsoft.com/office/drawing/2014/main" id="{E178FFE4-90A0-1B62-E3A7-344670C60EE2}"/>
                </a:ext>
              </a:extLst>
            </p:cNvPr>
            <p:cNvSpPr/>
            <p:nvPr/>
          </p:nvSpPr>
          <p:spPr>
            <a:xfrm>
              <a:off x="8568527" y="3012494"/>
              <a:ext cx="126180" cy="29118"/>
            </a:xfrm>
            <a:custGeom>
              <a:avLst/>
              <a:gdLst>
                <a:gd name="connsiteX0" fmla="*/ 14559 w 126180"/>
                <a:gd name="connsiteY0" fmla="*/ 0 h 29118"/>
                <a:gd name="connsiteX1" fmla="*/ 111622 w 126180"/>
                <a:gd name="connsiteY1" fmla="*/ 0 h 29118"/>
                <a:gd name="connsiteX2" fmla="*/ 126181 w 126180"/>
                <a:gd name="connsiteY2" fmla="*/ 14559 h 29118"/>
                <a:gd name="connsiteX3" fmla="*/ 111622 w 126180"/>
                <a:gd name="connsiteY3" fmla="*/ 29119 h 29118"/>
                <a:gd name="connsiteX4" fmla="*/ 14559 w 126180"/>
                <a:gd name="connsiteY4" fmla="*/ 29119 h 29118"/>
                <a:gd name="connsiteX5" fmla="*/ 0 w 126180"/>
                <a:gd name="connsiteY5" fmla="*/ 14559 h 29118"/>
                <a:gd name="connsiteX6" fmla="*/ 14559 w 126180"/>
                <a:gd name="connsiteY6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80" h="29118">
                  <a:moveTo>
                    <a:pt x="14559" y="0"/>
                  </a:moveTo>
                  <a:lnTo>
                    <a:pt x="111622" y="0"/>
                  </a:lnTo>
                  <a:cubicBezTo>
                    <a:pt x="119872" y="0"/>
                    <a:pt x="126181" y="6309"/>
                    <a:pt x="126181" y="14559"/>
                  </a:cubicBezTo>
                  <a:cubicBezTo>
                    <a:pt x="126181" y="22810"/>
                    <a:pt x="119872" y="29119"/>
                    <a:pt x="111622" y="29119"/>
                  </a:cubicBezTo>
                  <a:lnTo>
                    <a:pt x="14559" y="29119"/>
                  </a:lnTo>
                  <a:cubicBezTo>
                    <a:pt x="6309" y="29119"/>
                    <a:pt x="0" y="22810"/>
                    <a:pt x="0" y="14559"/>
                  </a:cubicBezTo>
                  <a:cubicBezTo>
                    <a:pt x="0" y="6309"/>
                    <a:pt x="6309" y="0"/>
                    <a:pt x="14559" y="0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3" name="Freeform: Shape 12">
              <a:extLst>
                <a:ext uri="{FF2B5EF4-FFF2-40B4-BE49-F238E27FC236}">
                  <a16:creationId xmlns:a16="http://schemas.microsoft.com/office/drawing/2014/main" id="{54B23625-3E31-A6AB-2CAB-E35ECD2BB69A}"/>
                </a:ext>
              </a:extLst>
            </p:cNvPr>
            <p:cNvSpPr/>
            <p:nvPr/>
          </p:nvSpPr>
          <p:spPr>
            <a:xfrm>
              <a:off x="8600072" y="3061025"/>
              <a:ext cx="63090" cy="29118"/>
            </a:xfrm>
            <a:custGeom>
              <a:avLst/>
              <a:gdLst>
                <a:gd name="connsiteX0" fmla="*/ 0 w 63090"/>
                <a:gd name="connsiteY0" fmla="*/ 0 h 29118"/>
                <a:gd name="connsiteX1" fmla="*/ 31545 w 63090"/>
                <a:gd name="connsiteY1" fmla="*/ 29119 h 29118"/>
                <a:gd name="connsiteX2" fmla="*/ 63090 w 63090"/>
                <a:gd name="connsiteY2" fmla="*/ 0 h 29118"/>
                <a:gd name="connsiteX3" fmla="*/ 0 w 63090"/>
                <a:gd name="connsiteY3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090" h="29118">
                  <a:moveTo>
                    <a:pt x="0" y="0"/>
                  </a:moveTo>
                  <a:cubicBezTo>
                    <a:pt x="1456" y="16501"/>
                    <a:pt x="15045" y="29119"/>
                    <a:pt x="31545" y="29119"/>
                  </a:cubicBezTo>
                  <a:cubicBezTo>
                    <a:pt x="48046" y="29119"/>
                    <a:pt x="61635" y="16501"/>
                    <a:pt x="6309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4" name="Freeform: Shape 13">
              <a:extLst>
                <a:ext uri="{FF2B5EF4-FFF2-40B4-BE49-F238E27FC236}">
                  <a16:creationId xmlns:a16="http://schemas.microsoft.com/office/drawing/2014/main" id="{80C599D5-5218-30C2-FA89-BED2C6909338}"/>
                </a:ext>
              </a:extLst>
            </p:cNvPr>
            <p:cNvSpPr/>
            <p:nvPr/>
          </p:nvSpPr>
          <p:spPr>
            <a:xfrm>
              <a:off x="8505436" y="2682482"/>
              <a:ext cx="252361" cy="262068"/>
            </a:xfrm>
            <a:custGeom>
              <a:avLst/>
              <a:gdLst>
                <a:gd name="connsiteX0" fmla="*/ 126181 w 252361"/>
                <a:gd name="connsiteY0" fmla="*/ 0 h 262068"/>
                <a:gd name="connsiteX1" fmla="*/ 126181 w 252361"/>
                <a:gd name="connsiteY1" fmla="*/ 0 h 262068"/>
                <a:gd name="connsiteX2" fmla="*/ 126181 w 252361"/>
                <a:gd name="connsiteY2" fmla="*/ 0 h 262068"/>
                <a:gd name="connsiteX3" fmla="*/ 0 w 252361"/>
                <a:gd name="connsiteY3" fmla="*/ 124725 h 262068"/>
                <a:gd name="connsiteX4" fmla="*/ 0 w 252361"/>
                <a:gd name="connsiteY4" fmla="*/ 129093 h 262068"/>
                <a:gd name="connsiteX5" fmla="*/ 8736 w 252361"/>
                <a:gd name="connsiteY5" fmla="*/ 172771 h 262068"/>
                <a:gd name="connsiteX6" fmla="*/ 30575 w 252361"/>
                <a:gd name="connsiteY6" fmla="*/ 208684 h 262068"/>
                <a:gd name="connsiteX7" fmla="*/ 60179 w 252361"/>
                <a:gd name="connsiteY7" fmla="*/ 256730 h 262068"/>
                <a:gd name="connsiteX8" fmla="*/ 68914 w 252361"/>
                <a:gd name="connsiteY8" fmla="*/ 262068 h 262068"/>
                <a:gd name="connsiteX9" fmla="*/ 183448 w 252361"/>
                <a:gd name="connsiteY9" fmla="*/ 262068 h 262068"/>
                <a:gd name="connsiteX10" fmla="*/ 192183 w 252361"/>
                <a:gd name="connsiteY10" fmla="*/ 256730 h 262068"/>
                <a:gd name="connsiteX11" fmla="*/ 221787 w 252361"/>
                <a:gd name="connsiteY11" fmla="*/ 208684 h 262068"/>
                <a:gd name="connsiteX12" fmla="*/ 243626 w 252361"/>
                <a:gd name="connsiteY12" fmla="*/ 172771 h 262068"/>
                <a:gd name="connsiteX13" fmla="*/ 252362 w 252361"/>
                <a:gd name="connsiteY13" fmla="*/ 129093 h 262068"/>
                <a:gd name="connsiteX14" fmla="*/ 252362 w 252361"/>
                <a:gd name="connsiteY14" fmla="*/ 124725 h 262068"/>
                <a:gd name="connsiteX15" fmla="*/ 126181 w 252361"/>
                <a:gd name="connsiteY15" fmla="*/ 0 h 262068"/>
                <a:gd name="connsiteX16" fmla="*/ 223243 w 252361"/>
                <a:gd name="connsiteY16" fmla="*/ 128608 h 262068"/>
                <a:gd name="connsiteX17" fmla="*/ 216449 w 252361"/>
                <a:gd name="connsiteY17" fmla="*/ 162579 h 262068"/>
                <a:gd name="connsiteX18" fmla="*/ 199948 w 252361"/>
                <a:gd name="connsiteY18" fmla="*/ 189271 h 262068"/>
                <a:gd name="connsiteX19" fmla="*/ 171800 w 252361"/>
                <a:gd name="connsiteY19" fmla="*/ 232950 h 262068"/>
                <a:gd name="connsiteX20" fmla="*/ 126181 w 252361"/>
                <a:gd name="connsiteY20" fmla="*/ 232950 h 262068"/>
                <a:gd name="connsiteX21" fmla="*/ 81047 w 252361"/>
                <a:gd name="connsiteY21" fmla="*/ 232950 h 262068"/>
                <a:gd name="connsiteX22" fmla="*/ 52899 w 252361"/>
                <a:gd name="connsiteY22" fmla="*/ 189271 h 262068"/>
                <a:gd name="connsiteX23" fmla="*/ 36398 w 252361"/>
                <a:gd name="connsiteY23" fmla="*/ 162579 h 262068"/>
                <a:gd name="connsiteX24" fmla="*/ 29604 w 252361"/>
                <a:gd name="connsiteY24" fmla="*/ 128608 h 262068"/>
                <a:gd name="connsiteX25" fmla="*/ 29604 w 252361"/>
                <a:gd name="connsiteY25" fmla="*/ 124725 h 262068"/>
                <a:gd name="connsiteX26" fmla="*/ 126666 w 252361"/>
                <a:gd name="connsiteY26" fmla="*/ 28633 h 262068"/>
                <a:gd name="connsiteX27" fmla="*/ 126666 w 252361"/>
                <a:gd name="connsiteY27" fmla="*/ 28633 h 262068"/>
                <a:gd name="connsiteX28" fmla="*/ 126666 w 252361"/>
                <a:gd name="connsiteY28" fmla="*/ 28633 h 262068"/>
                <a:gd name="connsiteX29" fmla="*/ 126666 w 252361"/>
                <a:gd name="connsiteY29" fmla="*/ 28633 h 262068"/>
                <a:gd name="connsiteX30" fmla="*/ 126666 w 252361"/>
                <a:gd name="connsiteY30" fmla="*/ 28633 h 262068"/>
                <a:gd name="connsiteX31" fmla="*/ 126666 w 252361"/>
                <a:gd name="connsiteY31" fmla="*/ 28633 h 262068"/>
                <a:gd name="connsiteX32" fmla="*/ 126666 w 252361"/>
                <a:gd name="connsiteY32" fmla="*/ 28633 h 262068"/>
                <a:gd name="connsiteX33" fmla="*/ 223729 w 252361"/>
                <a:gd name="connsiteY33" fmla="*/ 124725 h 262068"/>
                <a:gd name="connsiteX34" fmla="*/ 223729 w 252361"/>
                <a:gd name="connsiteY34" fmla="*/ 128608 h 26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2361" h="262068">
                  <a:moveTo>
                    <a:pt x="126181" y="0"/>
                  </a:moveTo>
                  <a:cubicBezTo>
                    <a:pt x="126181" y="0"/>
                    <a:pt x="126181" y="0"/>
                    <a:pt x="126181" y="0"/>
                  </a:cubicBezTo>
                  <a:cubicBezTo>
                    <a:pt x="126181" y="0"/>
                    <a:pt x="126181" y="0"/>
                    <a:pt x="126181" y="0"/>
                  </a:cubicBezTo>
                  <a:cubicBezTo>
                    <a:pt x="57267" y="485"/>
                    <a:pt x="1456" y="55811"/>
                    <a:pt x="0" y="124725"/>
                  </a:cubicBezTo>
                  <a:lnTo>
                    <a:pt x="0" y="129093"/>
                  </a:lnTo>
                  <a:cubicBezTo>
                    <a:pt x="485" y="144138"/>
                    <a:pt x="3397" y="158697"/>
                    <a:pt x="8736" y="172771"/>
                  </a:cubicBezTo>
                  <a:cubicBezTo>
                    <a:pt x="14074" y="185874"/>
                    <a:pt x="21354" y="198007"/>
                    <a:pt x="30575" y="208684"/>
                  </a:cubicBezTo>
                  <a:cubicBezTo>
                    <a:pt x="42222" y="221302"/>
                    <a:pt x="54840" y="246053"/>
                    <a:pt x="60179" y="256730"/>
                  </a:cubicBezTo>
                  <a:cubicBezTo>
                    <a:pt x="61635" y="260127"/>
                    <a:pt x="65032" y="262068"/>
                    <a:pt x="68914" y="262068"/>
                  </a:cubicBezTo>
                  <a:lnTo>
                    <a:pt x="183448" y="262068"/>
                  </a:lnTo>
                  <a:cubicBezTo>
                    <a:pt x="187330" y="262068"/>
                    <a:pt x="190727" y="260127"/>
                    <a:pt x="192183" y="256730"/>
                  </a:cubicBezTo>
                  <a:cubicBezTo>
                    <a:pt x="197522" y="246053"/>
                    <a:pt x="210140" y="221302"/>
                    <a:pt x="221787" y="208684"/>
                  </a:cubicBezTo>
                  <a:cubicBezTo>
                    <a:pt x="231008" y="198007"/>
                    <a:pt x="238773" y="185874"/>
                    <a:pt x="243626" y="172771"/>
                  </a:cubicBezTo>
                  <a:cubicBezTo>
                    <a:pt x="248965" y="158697"/>
                    <a:pt x="251877" y="144138"/>
                    <a:pt x="252362" y="129093"/>
                  </a:cubicBezTo>
                  <a:lnTo>
                    <a:pt x="252362" y="124725"/>
                  </a:lnTo>
                  <a:cubicBezTo>
                    <a:pt x="250906" y="55811"/>
                    <a:pt x="195095" y="485"/>
                    <a:pt x="126181" y="0"/>
                  </a:cubicBezTo>
                  <a:close/>
                  <a:moveTo>
                    <a:pt x="223243" y="128608"/>
                  </a:moveTo>
                  <a:cubicBezTo>
                    <a:pt x="222758" y="140255"/>
                    <a:pt x="220331" y="151902"/>
                    <a:pt x="216449" y="162579"/>
                  </a:cubicBezTo>
                  <a:cubicBezTo>
                    <a:pt x="212566" y="172286"/>
                    <a:pt x="207228" y="181507"/>
                    <a:pt x="199948" y="189271"/>
                  </a:cubicBezTo>
                  <a:cubicBezTo>
                    <a:pt x="188786" y="202860"/>
                    <a:pt x="179080" y="217420"/>
                    <a:pt x="171800" y="232950"/>
                  </a:cubicBezTo>
                  <a:lnTo>
                    <a:pt x="126181" y="232950"/>
                  </a:lnTo>
                  <a:lnTo>
                    <a:pt x="81047" y="232950"/>
                  </a:lnTo>
                  <a:cubicBezTo>
                    <a:pt x="73282" y="217420"/>
                    <a:pt x="63576" y="202860"/>
                    <a:pt x="52899" y="189271"/>
                  </a:cubicBezTo>
                  <a:cubicBezTo>
                    <a:pt x="46105" y="181507"/>
                    <a:pt x="40281" y="172286"/>
                    <a:pt x="36398" y="162579"/>
                  </a:cubicBezTo>
                  <a:cubicBezTo>
                    <a:pt x="32031" y="151902"/>
                    <a:pt x="30089" y="140255"/>
                    <a:pt x="29604" y="128608"/>
                  </a:cubicBezTo>
                  <a:lnTo>
                    <a:pt x="29604" y="124725"/>
                  </a:lnTo>
                  <a:cubicBezTo>
                    <a:pt x="30575" y="71826"/>
                    <a:pt x="73767" y="29119"/>
                    <a:pt x="126666" y="28633"/>
                  </a:cubicBezTo>
                  <a:lnTo>
                    <a:pt x="126666" y="28633"/>
                  </a:lnTo>
                  <a:lnTo>
                    <a:pt x="126666" y="28633"/>
                  </a:lnTo>
                  <a:cubicBezTo>
                    <a:pt x="126666" y="28633"/>
                    <a:pt x="126666" y="28633"/>
                    <a:pt x="126666" y="28633"/>
                  </a:cubicBezTo>
                  <a:cubicBezTo>
                    <a:pt x="126666" y="28633"/>
                    <a:pt x="126666" y="28633"/>
                    <a:pt x="126666" y="28633"/>
                  </a:cubicBezTo>
                  <a:lnTo>
                    <a:pt x="126666" y="28633"/>
                  </a:lnTo>
                  <a:lnTo>
                    <a:pt x="126666" y="28633"/>
                  </a:lnTo>
                  <a:cubicBezTo>
                    <a:pt x="179565" y="29119"/>
                    <a:pt x="222758" y="71341"/>
                    <a:pt x="223729" y="124725"/>
                  </a:cubicBezTo>
                  <a:lnTo>
                    <a:pt x="223729" y="128608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cxnSp>
        <p:nvCxnSpPr>
          <p:cNvPr id="35" name="Straight Connector 35">
            <a:extLst>
              <a:ext uri="{FF2B5EF4-FFF2-40B4-BE49-F238E27FC236}">
                <a16:creationId xmlns:a16="http://schemas.microsoft.com/office/drawing/2014/main" id="{DE948CBC-30CD-FB14-10E6-34FFAA71F9DA}"/>
              </a:ext>
            </a:extLst>
          </p:cNvPr>
          <p:cNvCxnSpPr>
            <a:cxnSpLocks/>
          </p:cNvCxnSpPr>
          <p:nvPr/>
        </p:nvCxnSpPr>
        <p:spPr>
          <a:xfrm>
            <a:off x="8886748" y="3404872"/>
            <a:ext cx="0" cy="600192"/>
          </a:xfrm>
          <a:prstGeom prst="line">
            <a:avLst/>
          </a:prstGeom>
          <a:ln w="19050" cap="rnd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37">
            <a:extLst>
              <a:ext uri="{FF2B5EF4-FFF2-40B4-BE49-F238E27FC236}">
                <a16:creationId xmlns:a16="http://schemas.microsoft.com/office/drawing/2014/main" id="{DD62DF9A-F379-E403-8CF9-E4FE855E4DC9}"/>
              </a:ext>
            </a:extLst>
          </p:cNvPr>
          <p:cNvSpPr/>
          <p:nvPr/>
        </p:nvSpPr>
        <p:spPr>
          <a:xfrm>
            <a:off x="8622121" y="4238191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¿Por </a:t>
            </a:r>
            <a:r>
              <a:rPr lang="en-IN" sz="2000" b="1" dirty="0" err="1"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qué</a:t>
            </a:r>
            <a:r>
              <a:rPr lang="en-IN" sz="2000" b="1" dirty="0"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7A7F79D7-FBEE-541F-99AF-C309A183A7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2519058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A9D5BD-4CE8-28BF-3699-FCAA80A04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2575F97F-B469-7B1E-24BA-A84166EB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sp>
        <p:nvSpPr>
          <p:cNvPr id="98" name="Rectangle: Rounded Corners 59">
            <a:extLst>
              <a:ext uri="{FF2B5EF4-FFF2-40B4-BE49-F238E27FC236}">
                <a16:creationId xmlns:a16="http://schemas.microsoft.com/office/drawing/2014/main" id="{F87898B6-E780-05F1-907A-8EFA9B47612F}"/>
              </a:ext>
            </a:extLst>
          </p:cNvPr>
          <p:cNvSpPr/>
          <p:nvPr/>
        </p:nvSpPr>
        <p:spPr>
          <a:xfrm>
            <a:off x="3273862" y="1459445"/>
            <a:ext cx="2700000" cy="3693522"/>
          </a:xfrm>
          <a:prstGeom prst="roundRect">
            <a:avLst>
              <a:gd name="adj" fmla="val 5199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9" name="Rectangle: Rounded Corners 59">
            <a:extLst>
              <a:ext uri="{FF2B5EF4-FFF2-40B4-BE49-F238E27FC236}">
                <a16:creationId xmlns:a16="http://schemas.microsoft.com/office/drawing/2014/main" id="{109FB261-3470-A3D3-E20D-258B4817B30C}"/>
              </a:ext>
            </a:extLst>
          </p:cNvPr>
          <p:cNvSpPr/>
          <p:nvPr/>
        </p:nvSpPr>
        <p:spPr>
          <a:xfrm>
            <a:off x="6268363" y="1475007"/>
            <a:ext cx="2700000" cy="3693522"/>
          </a:xfrm>
          <a:prstGeom prst="roundRect">
            <a:avLst>
              <a:gd name="adj" fmla="val 51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0" name="Rectangle: Rounded Corners 59">
            <a:extLst>
              <a:ext uri="{FF2B5EF4-FFF2-40B4-BE49-F238E27FC236}">
                <a16:creationId xmlns:a16="http://schemas.microsoft.com/office/drawing/2014/main" id="{CE3695D5-189E-35B5-5D1B-0A1A6F84DED7}"/>
              </a:ext>
            </a:extLst>
          </p:cNvPr>
          <p:cNvSpPr/>
          <p:nvPr/>
        </p:nvSpPr>
        <p:spPr>
          <a:xfrm>
            <a:off x="9201216" y="1456099"/>
            <a:ext cx="2700000" cy="3693522"/>
          </a:xfrm>
          <a:prstGeom prst="roundRect">
            <a:avLst>
              <a:gd name="adj" fmla="val 5199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1" name="Oval 55">
            <a:extLst>
              <a:ext uri="{FF2B5EF4-FFF2-40B4-BE49-F238E27FC236}">
                <a16:creationId xmlns:a16="http://schemas.microsoft.com/office/drawing/2014/main" id="{5E62D6FD-BFCD-6A2F-5E69-37F7605E569B}"/>
              </a:ext>
            </a:extLst>
          </p:cNvPr>
          <p:cNvSpPr/>
          <p:nvPr/>
        </p:nvSpPr>
        <p:spPr>
          <a:xfrm>
            <a:off x="3988667" y="4879331"/>
            <a:ext cx="1262112" cy="1262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57">
            <a:extLst>
              <a:ext uri="{FF2B5EF4-FFF2-40B4-BE49-F238E27FC236}">
                <a16:creationId xmlns:a16="http://schemas.microsoft.com/office/drawing/2014/main" id="{A1FF8DF4-580C-C11A-7A9C-8E37BF6E1981}"/>
              </a:ext>
            </a:extLst>
          </p:cNvPr>
          <p:cNvSpPr/>
          <p:nvPr/>
        </p:nvSpPr>
        <p:spPr>
          <a:xfrm>
            <a:off x="6998336" y="4879331"/>
            <a:ext cx="1262112" cy="1262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58">
            <a:extLst>
              <a:ext uri="{FF2B5EF4-FFF2-40B4-BE49-F238E27FC236}">
                <a16:creationId xmlns:a16="http://schemas.microsoft.com/office/drawing/2014/main" id="{16EC8582-4FD5-A0D4-C911-A2FC25D8D81C}"/>
              </a:ext>
            </a:extLst>
          </p:cNvPr>
          <p:cNvSpPr/>
          <p:nvPr/>
        </p:nvSpPr>
        <p:spPr>
          <a:xfrm>
            <a:off x="10027878" y="4835577"/>
            <a:ext cx="1262112" cy="1262112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: Rounded Corners 59">
            <a:extLst>
              <a:ext uri="{FF2B5EF4-FFF2-40B4-BE49-F238E27FC236}">
                <a16:creationId xmlns:a16="http://schemas.microsoft.com/office/drawing/2014/main" id="{6F0AE6FB-9BD2-35A6-41C7-E36D5C8D0AA7}"/>
              </a:ext>
            </a:extLst>
          </p:cNvPr>
          <p:cNvSpPr/>
          <p:nvPr/>
        </p:nvSpPr>
        <p:spPr>
          <a:xfrm>
            <a:off x="226508" y="1475007"/>
            <a:ext cx="2700000" cy="3693522"/>
          </a:xfrm>
          <a:prstGeom prst="roundRect">
            <a:avLst>
              <a:gd name="adj" fmla="val 5199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9" name="TextBox 83">
            <a:extLst>
              <a:ext uri="{FF2B5EF4-FFF2-40B4-BE49-F238E27FC236}">
                <a16:creationId xmlns:a16="http://schemas.microsoft.com/office/drawing/2014/main" id="{150907E9-41E3-72CD-311F-DE5670615766}"/>
              </a:ext>
            </a:extLst>
          </p:cNvPr>
          <p:cNvSpPr txBox="1"/>
          <p:nvPr/>
        </p:nvSpPr>
        <p:spPr>
          <a:xfrm>
            <a:off x="767058" y="1612254"/>
            <a:ext cx="1447392" cy="304102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2000" b="1" dirty="0">
                <a:solidFill>
                  <a:schemeClr val="accent2"/>
                </a:solidFill>
              </a:rPr>
              <a:t>McKinsey &amp; Company</a:t>
            </a:r>
          </a:p>
        </p:txBody>
      </p:sp>
      <p:sp>
        <p:nvSpPr>
          <p:cNvPr id="110" name="TextBox 84">
            <a:extLst>
              <a:ext uri="{FF2B5EF4-FFF2-40B4-BE49-F238E27FC236}">
                <a16:creationId xmlns:a16="http://schemas.microsoft.com/office/drawing/2014/main" id="{12AD804E-65C2-DC2E-0D44-A798AE06AE6F}"/>
              </a:ext>
            </a:extLst>
          </p:cNvPr>
          <p:cNvSpPr txBox="1"/>
          <p:nvPr/>
        </p:nvSpPr>
        <p:spPr>
          <a:xfrm>
            <a:off x="3836841" y="1586691"/>
            <a:ext cx="1328535" cy="38323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2000" b="1" dirty="0">
                <a:solidFill>
                  <a:schemeClr val="accent3"/>
                </a:solidFill>
              </a:rPr>
              <a:t>Bain &amp; Company</a:t>
            </a:r>
          </a:p>
        </p:txBody>
      </p:sp>
      <p:sp>
        <p:nvSpPr>
          <p:cNvPr id="111" name="TextBox 85">
            <a:extLst>
              <a:ext uri="{FF2B5EF4-FFF2-40B4-BE49-F238E27FC236}">
                <a16:creationId xmlns:a16="http://schemas.microsoft.com/office/drawing/2014/main" id="{89C6DE8F-1B2D-C703-BF35-78774C774B51}"/>
              </a:ext>
            </a:extLst>
          </p:cNvPr>
          <p:cNvSpPr txBox="1"/>
          <p:nvPr/>
        </p:nvSpPr>
        <p:spPr>
          <a:xfrm>
            <a:off x="6847909" y="1625730"/>
            <a:ext cx="1479260" cy="38323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2000" b="1" dirty="0">
                <a:solidFill>
                  <a:schemeClr val="accent1"/>
                </a:solidFill>
              </a:rPr>
              <a:t>Boston Consulting </a:t>
            </a:r>
          </a:p>
          <a:p>
            <a:pPr algn="ctr">
              <a:lnSpc>
                <a:spcPct val="90000"/>
              </a:lnSpc>
            </a:pPr>
            <a:r>
              <a:rPr lang="en-IN" sz="20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112" name="TextBox 86">
            <a:extLst>
              <a:ext uri="{FF2B5EF4-FFF2-40B4-BE49-F238E27FC236}">
                <a16:creationId xmlns:a16="http://schemas.microsoft.com/office/drawing/2014/main" id="{ADD6DA32-60EA-F44E-D514-4E593A178369}"/>
              </a:ext>
            </a:extLst>
          </p:cNvPr>
          <p:cNvSpPr txBox="1"/>
          <p:nvPr/>
        </p:nvSpPr>
        <p:spPr>
          <a:xfrm>
            <a:off x="9829608" y="1617532"/>
            <a:ext cx="1460382" cy="38323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2000" b="1" dirty="0">
                <a:solidFill>
                  <a:schemeClr val="accent5"/>
                </a:solidFill>
              </a:rPr>
              <a:t>Massachusetts </a:t>
            </a:r>
          </a:p>
          <a:p>
            <a:pPr algn="ctr">
              <a:lnSpc>
                <a:spcPct val="90000"/>
              </a:lnSpc>
            </a:pPr>
            <a:r>
              <a:rPr lang="en-IN" sz="2000" b="1" dirty="0">
                <a:solidFill>
                  <a:schemeClr val="accent5"/>
                </a:solidFill>
              </a:rPr>
              <a:t>Institute of Technology</a:t>
            </a:r>
          </a:p>
        </p:txBody>
      </p:sp>
      <p:sp>
        <p:nvSpPr>
          <p:cNvPr id="130" name="Oval 2">
            <a:extLst>
              <a:ext uri="{FF2B5EF4-FFF2-40B4-BE49-F238E27FC236}">
                <a16:creationId xmlns:a16="http://schemas.microsoft.com/office/drawing/2014/main" id="{D03C9E07-DEFC-E102-3F24-980CFB3A22D7}"/>
              </a:ext>
            </a:extLst>
          </p:cNvPr>
          <p:cNvSpPr/>
          <p:nvPr/>
        </p:nvSpPr>
        <p:spPr>
          <a:xfrm>
            <a:off x="875607" y="4835577"/>
            <a:ext cx="1262112" cy="1262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TextBox 61">
            <a:extLst>
              <a:ext uri="{FF2B5EF4-FFF2-40B4-BE49-F238E27FC236}">
                <a16:creationId xmlns:a16="http://schemas.microsoft.com/office/drawing/2014/main" id="{83F8A318-14AB-35E1-08AF-3BBE1A2D709F}"/>
              </a:ext>
            </a:extLst>
          </p:cNvPr>
          <p:cNvSpPr txBox="1"/>
          <p:nvPr/>
        </p:nvSpPr>
        <p:spPr>
          <a:xfrm>
            <a:off x="1154107" y="5108994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Mc</a:t>
            </a:r>
          </a:p>
        </p:txBody>
      </p:sp>
      <p:sp>
        <p:nvSpPr>
          <p:cNvPr id="132" name="TextBox 63">
            <a:extLst>
              <a:ext uri="{FF2B5EF4-FFF2-40B4-BE49-F238E27FC236}">
                <a16:creationId xmlns:a16="http://schemas.microsoft.com/office/drawing/2014/main" id="{3E8384B2-17D2-C8AF-38C6-F4B2A957B780}"/>
              </a:ext>
            </a:extLst>
          </p:cNvPr>
          <p:cNvSpPr txBox="1"/>
          <p:nvPr/>
        </p:nvSpPr>
        <p:spPr>
          <a:xfrm>
            <a:off x="4267167" y="5152748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B</a:t>
            </a:r>
          </a:p>
        </p:txBody>
      </p:sp>
      <p:sp>
        <p:nvSpPr>
          <p:cNvPr id="133" name="TextBox 64">
            <a:extLst>
              <a:ext uri="{FF2B5EF4-FFF2-40B4-BE49-F238E27FC236}">
                <a16:creationId xmlns:a16="http://schemas.microsoft.com/office/drawing/2014/main" id="{B1AB1C30-9B76-77BA-1613-6E54E3722F13}"/>
              </a:ext>
            </a:extLst>
          </p:cNvPr>
          <p:cNvSpPr txBox="1"/>
          <p:nvPr/>
        </p:nvSpPr>
        <p:spPr>
          <a:xfrm>
            <a:off x="7276836" y="5152748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BCG</a:t>
            </a:r>
          </a:p>
        </p:txBody>
      </p:sp>
      <p:sp>
        <p:nvSpPr>
          <p:cNvPr id="134" name="TextBox 65">
            <a:extLst>
              <a:ext uri="{FF2B5EF4-FFF2-40B4-BE49-F238E27FC236}">
                <a16:creationId xmlns:a16="http://schemas.microsoft.com/office/drawing/2014/main" id="{C5FEFB81-B0A2-1906-A4AB-C24EF8228D7F}"/>
              </a:ext>
            </a:extLst>
          </p:cNvPr>
          <p:cNvSpPr txBox="1"/>
          <p:nvPr/>
        </p:nvSpPr>
        <p:spPr>
          <a:xfrm>
            <a:off x="10306378" y="5108994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MIT</a:t>
            </a:r>
          </a:p>
        </p:txBody>
      </p:sp>
      <p:sp>
        <p:nvSpPr>
          <p:cNvPr id="135" name="CuadroTexto 134">
            <a:extLst>
              <a:ext uri="{FF2B5EF4-FFF2-40B4-BE49-F238E27FC236}">
                <a16:creationId xmlns:a16="http://schemas.microsoft.com/office/drawing/2014/main" id="{EA550561-C451-6F4F-00E4-82F6D98F1B0D}"/>
              </a:ext>
            </a:extLst>
          </p:cNvPr>
          <p:cNvSpPr txBox="1"/>
          <p:nvPr/>
        </p:nvSpPr>
        <p:spPr>
          <a:xfrm>
            <a:off x="263242" y="2234522"/>
            <a:ext cx="25038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Las organizaciones </a:t>
            </a:r>
            <a:r>
              <a:rPr lang="es-MX" b="1" u="sng" dirty="0"/>
              <a:t>ágiles</a:t>
            </a:r>
            <a:r>
              <a:rPr lang="es-MX" dirty="0"/>
              <a:t> confían en una combinación </a:t>
            </a:r>
            <a:r>
              <a:rPr lang="es-MX" b="1" u="sng" dirty="0"/>
              <a:t>innovadora</a:t>
            </a:r>
            <a:r>
              <a:rPr lang="es-MX" dirty="0"/>
              <a:t> de elementos </a:t>
            </a:r>
            <a:r>
              <a:rPr lang="es-MX" b="1" u="sng" dirty="0"/>
              <a:t>estables</a:t>
            </a:r>
            <a:r>
              <a:rPr lang="es-MX" dirty="0"/>
              <a:t> y </a:t>
            </a:r>
            <a:r>
              <a:rPr lang="es-MX" b="1" u="sng" dirty="0"/>
              <a:t>dinámicos</a:t>
            </a:r>
            <a:r>
              <a:rPr lang="es-MX" dirty="0"/>
              <a:t> para llevar la planificación al día con sus necesidades </a:t>
            </a:r>
            <a:r>
              <a:rPr lang="es-MX" b="1" u="sng" dirty="0"/>
              <a:t>aceleradas</a:t>
            </a:r>
            <a:r>
              <a:rPr lang="es-MX" dirty="0"/>
              <a:t>. </a:t>
            </a:r>
            <a:endParaRPr lang="es-CR" dirty="0"/>
          </a:p>
        </p:txBody>
      </p:sp>
      <p:sp>
        <p:nvSpPr>
          <p:cNvPr id="136" name="CuadroTexto 135">
            <a:extLst>
              <a:ext uri="{FF2B5EF4-FFF2-40B4-BE49-F238E27FC236}">
                <a16:creationId xmlns:a16="http://schemas.microsoft.com/office/drawing/2014/main" id="{E6C33004-E46F-ACAE-E926-C3F03FF6EA85}"/>
              </a:ext>
            </a:extLst>
          </p:cNvPr>
          <p:cNvSpPr txBox="1"/>
          <p:nvPr/>
        </p:nvSpPr>
        <p:spPr>
          <a:xfrm>
            <a:off x="3379072" y="2248192"/>
            <a:ext cx="250387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La Planificación Estratégica es un proceso </a:t>
            </a:r>
            <a:r>
              <a:rPr lang="es-MX" b="1" u="sng" dirty="0"/>
              <a:t>integral</a:t>
            </a:r>
            <a:r>
              <a:rPr lang="es-MX" dirty="0"/>
              <a:t> para determinar en qué debe </a:t>
            </a:r>
            <a:r>
              <a:rPr lang="es-MX" b="1" u="sng" dirty="0"/>
              <a:t>convertirse</a:t>
            </a:r>
            <a:r>
              <a:rPr lang="es-MX" dirty="0"/>
              <a:t> una empresa y cuál es la </a:t>
            </a:r>
            <a:r>
              <a:rPr lang="es-MX" b="1" u="sng" dirty="0"/>
              <a:t>mejor</a:t>
            </a:r>
            <a:r>
              <a:rPr lang="es-MX" dirty="0"/>
              <a:t> manera de lograr ese objetivo. </a:t>
            </a:r>
            <a:endParaRPr lang="es-CR" dirty="0"/>
          </a:p>
        </p:txBody>
      </p:sp>
      <p:sp>
        <p:nvSpPr>
          <p:cNvPr id="137" name="CuadroTexto 136">
            <a:extLst>
              <a:ext uri="{FF2B5EF4-FFF2-40B4-BE49-F238E27FC236}">
                <a16:creationId xmlns:a16="http://schemas.microsoft.com/office/drawing/2014/main" id="{FD951E1A-0CBC-34B9-0A04-5D522A777859}"/>
              </a:ext>
            </a:extLst>
          </p:cNvPr>
          <p:cNvSpPr txBox="1"/>
          <p:nvPr/>
        </p:nvSpPr>
        <p:spPr>
          <a:xfrm>
            <a:off x="6332587" y="2328264"/>
            <a:ext cx="25038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Los mejores procesos de planificación estratégica se centran en el </a:t>
            </a:r>
            <a:r>
              <a:rPr lang="es-MX" b="1" u="sng" dirty="0"/>
              <a:t>conocimiento</a:t>
            </a:r>
            <a:r>
              <a:rPr lang="es-MX" dirty="0"/>
              <a:t>, la </a:t>
            </a:r>
            <a:r>
              <a:rPr lang="es-MX" b="1" u="sng" dirty="0"/>
              <a:t>preparación</a:t>
            </a:r>
            <a:r>
              <a:rPr lang="es-MX" dirty="0"/>
              <a:t> y la </a:t>
            </a:r>
            <a:r>
              <a:rPr lang="es-MX" b="1" u="sng" dirty="0"/>
              <a:t>agilidad</a:t>
            </a:r>
            <a:r>
              <a:rPr lang="es-MX" dirty="0"/>
              <a:t>, no en la burocracia. </a:t>
            </a:r>
            <a:endParaRPr lang="es-CR" dirty="0"/>
          </a:p>
        </p:txBody>
      </p:sp>
      <p:sp>
        <p:nvSpPr>
          <p:cNvPr id="138" name="CuadroTexto 137">
            <a:extLst>
              <a:ext uri="{FF2B5EF4-FFF2-40B4-BE49-F238E27FC236}">
                <a16:creationId xmlns:a16="http://schemas.microsoft.com/office/drawing/2014/main" id="{B067B404-1602-580C-FD2F-63A43CDE1E53}"/>
              </a:ext>
            </a:extLst>
          </p:cNvPr>
          <p:cNvSpPr txBox="1"/>
          <p:nvPr/>
        </p:nvSpPr>
        <p:spPr>
          <a:xfrm>
            <a:off x="9290071" y="2297224"/>
            <a:ext cx="250387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Capacidad para establecer </a:t>
            </a:r>
            <a:r>
              <a:rPr lang="es-MX" b="1" u="sng" dirty="0"/>
              <a:t>objetivos</a:t>
            </a:r>
            <a:r>
              <a:rPr lang="es-MX" dirty="0"/>
              <a:t>, </a:t>
            </a:r>
            <a:r>
              <a:rPr lang="es-MX" b="1" u="sng" dirty="0"/>
              <a:t>delinear</a:t>
            </a:r>
            <a:r>
              <a:rPr lang="es-MX" dirty="0"/>
              <a:t> y </a:t>
            </a:r>
            <a:r>
              <a:rPr lang="es-MX" b="1" u="sng" dirty="0"/>
              <a:t>priorizar</a:t>
            </a:r>
            <a:r>
              <a:rPr lang="es-MX" dirty="0"/>
              <a:t> actividades para cumplir esos objetivos y crear un cronograma para </a:t>
            </a:r>
            <a:r>
              <a:rPr lang="es-MX" b="1" u="sng" dirty="0"/>
              <a:t>cumplirlos</a:t>
            </a:r>
            <a:r>
              <a:rPr lang="es-MX" dirty="0"/>
              <a:t>. </a:t>
            </a:r>
            <a:endParaRPr lang="es-CR" dirty="0"/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3467A61F-A762-F5E4-F689-56F19E6E1E3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37757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A9D5BD-4CE8-28BF-3699-FCAA80A04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2575F97F-B469-7B1E-24BA-A84166EB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grpSp>
        <p:nvGrpSpPr>
          <p:cNvPr id="3" name="Group 24">
            <a:extLst>
              <a:ext uri="{FF2B5EF4-FFF2-40B4-BE49-F238E27FC236}">
                <a16:creationId xmlns:a16="http://schemas.microsoft.com/office/drawing/2014/main" id="{BEBFB64F-21F4-CBD2-2A00-099D379AAC2E}"/>
              </a:ext>
            </a:extLst>
          </p:cNvPr>
          <p:cNvGrpSpPr/>
          <p:nvPr/>
        </p:nvGrpSpPr>
        <p:grpSpPr>
          <a:xfrm>
            <a:off x="855406" y="1481376"/>
            <a:ext cx="10031162" cy="4552269"/>
            <a:chOff x="855406" y="1481376"/>
            <a:chExt cx="10031162" cy="4552269"/>
          </a:xfrm>
          <a:gradFill>
            <a:gsLst>
              <a:gs pos="24000">
                <a:schemeClr val="accent1"/>
              </a:gs>
              <a:gs pos="90000">
                <a:schemeClr val="accent2"/>
              </a:gs>
            </a:gsLst>
            <a:lin ang="0" scaled="1"/>
          </a:gradFill>
        </p:grpSpPr>
        <p:sp>
          <p:nvSpPr>
            <p:cNvPr id="4" name="Freeform: Shape 25">
              <a:extLst>
                <a:ext uri="{FF2B5EF4-FFF2-40B4-BE49-F238E27FC236}">
                  <a16:creationId xmlns:a16="http://schemas.microsoft.com/office/drawing/2014/main" id="{1107FCC0-2D41-8A82-DAA3-00FD9702E8AB}"/>
                </a:ext>
              </a:extLst>
            </p:cNvPr>
            <p:cNvSpPr/>
            <p:nvPr/>
          </p:nvSpPr>
          <p:spPr>
            <a:xfrm>
              <a:off x="7662548" y="1481376"/>
              <a:ext cx="3224020" cy="2297120"/>
            </a:xfrm>
            <a:custGeom>
              <a:avLst/>
              <a:gdLst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3224020 w 3224020"/>
                <a:gd name="connsiteY2" fmla="*/ 1031918 h 2297120"/>
                <a:gd name="connsiteX3" fmla="*/ 2298760 w 3224020"/>
                <a:gd name="connsiteY3" fmla="*/ 2297120 h 2297120"/>
                <a:gd name="connsiteX4" fmla="*/ 2205248 w 3224020"/>
                <a:gd name="connsiteY4" fmla="*/ 1668910 h 2297120"/>
                <a:gd name="connsiteX5" fmla="*/ 256156 w 3224020"/>
                <a:gd name="connsiteY5" fmla="*/ 1835123 h 2297120"/>
                <a:gd name="connsiteX6" fmla="*/ 0 w 3224020"/>
                <a:gd name="connsiteY6" fmla="*/ 1871949 h 2297120"/>
                <a:gd name="connsiteX7" fmla="*/ 0 w 3224020"/>
                <a:gd name="connsiteY7" fmla="*/ 863763 h 2297120"/>
                <a:gd name="connsiteX8" fmla="*/ 182657 w 3224020"/>
                <a:gd name="connsiteY8" fmla="*/ 830729 h 2297120"/>
                <a:gd name="connsiteX9" fmla="*/ 2019228 w 3224020"/>
                <a:gd name="connsiteY9" fmla="*/ 616477 h 2297120"/>
                <a:gd name="connsiteX10" fmla="*/ 1912644 w 3224020"/>
                <a:gd name="connsiteY10" fmla="*/ 0 h 2297120"/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3224020 w 3224020"/>
                <a:gd name="connsiteY2" fmla="*/ 1031918 h 2297120"/>
                <a:gd name="connsiteX3" fmla="*/ 2298760 w 3224020"/>
                <a:gd name="connsiteY3" fmla="*/ 2297120 h 2297120"/>
                <a:gd name="connsiteX4" fmla="*/ 2205248 w 3224020"/>
                <a:gd name="connsiteY4" fmla="*/ 1668910 h 2297120"/>
                <a:gd name="connsiteX5" fmla="*/ 256156 w 3224020"/>
                <a:gd name="connsiteY5" fmla="*/ 1835123 h 2297120"/>
                <a:gd name="connsiteX6" fmla="*/ 0 w 3224020"/>
                <a:gd name="connsiteY6" fmla="*/ 1871949 h 2297120"/>
                <a:gd name="connsiteX7" fmla="*/ 0 w 3224020"/>
                <a:gd name="connsiteY7" fmla="*/ 863763 h 2297120"/>
                <a:gd name="connsiteX8" fmla="*/ 182657 w 3224020"/>
                <a:gd name="connsiteY8" fmla="*/ 830729 h 2297120"/>
                <a:gd name="connsiteX9" fmla="*/ 2019228 w 3224020"/>
                <a:gd name="connsiteY9" fmla="*/ 616477 h 2297120"/>
                <a:gd name="connsiteX10" fmla="*/ 1912644 w 3224020"/>
                <a:gd name="connsiteY10" fmla="*/ 0 h 2297120"/>
                <a:gd name="connsiteX0" fmla="*/ 1912644 w 3224020"/>
                <a:gd name="connsiteY0" fmla="*/ 0 h 2297120"/>
                <a:gd name="connsiteX1" fmla="*/ 3224020 w 3224020"/>
                <a:gd name="connsiteY1" fmla="*/ 981265 h 2297120"/>
                <a:gd name="connsiteX2" fmla="*/ 2298760 w 3224020"/>
                <a:gd name="connsiteY2" fmla="*/ 2297120 h 2297120"/>
                <a:gd name="connsiteX3" fmla="*/ 2205248 w 3224020"/>
                <a:gd name="connsiteY3" fmla="*/ 1668910 h 2297120"/>
                <a:gd name="connsiteX4" fmla="*/ 256156 w 3224020"/>
                <a:gd name="connsiteY4" fmla="*/ 1835123 h 2297120"/>
                <a:gd name="connsiteX5" fmla="*/ 0 w 3224020"/>
                <a:gd name="connsiteY5" fmla="*/ 1871949 h 2297120"/>
                <a:gd name="connsiteX6" fmla="*/ 0 w 3224020"/>
                <a:gd name="connsiteY6" fmla="*/ 863763 h 2297120"/>
                <a:gd name="connsiteX7" fmla="*/ 182657 w 3224020"/>
                <a:gd name="connsiteY7" fmla="*/ 830729 h 2297120"/>
                <a:gd name="connsiteX8" fmla="*/ 2019228 w 3224020"/>
                <a:gd name="connsiteY8" fmla="*/ 616477 h 2297120"/>
                <a:gd name="connsiteX9" fmla="*/ 1912644 w 3224020"/>
                <a:gd name="connsiteY9" fmla="*/ 0 h 2297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224020" h="2297120">
                  <a:moveTo>
                    <a:pt x="1912644" y="0"/>
                  </a:moveTo>
                  <a:lnTo>
                    <a:pt x="3224020" y="981265"/>
                  </a:lnTo>
                  <a:lnTo>
                    <a:pt x="2298760" y="2297120"/>
                  </a:lnTo>
                  <a:lnTo>
                    <a:pt x="2205248" y="1668910"/>
                  </a:lnTo>
                  <a:cubicBezTo>
                    <a:pt x="2205248" y="1668910"/>
                    <a:pt x="1419206" y="1676462"/>
                    <a:pt x="256156" y="1835123"/>
                  </a:cubicBezTo>
                  <a:lnTo>
                    <a:pt x="0" y="1871949"/>
                  </a:lnTo>
                  <a:lnTo>
                    <a:pt x="0" y="863763"/>
                  </a:lnTo>
                  <a:lnTo>
                    <a:pt x="182657" y="830729"/>
                  </a:lnTo>
                  <a:cubicBezTo>
                    <a:pt x="751113" y="737110"/>
                    <a:pt x="1362378" y="663948"/>
                    <a:pt x="2019228" y="616477"/>
                  </a:cubicBezTo>
                  <a:lnTo>
                    <a:pt x="1912644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5" name="Freeform: Shape 26">
              <a:extLst>
                <a:ext uri="{FF2B5EF4-FFF2-40B4-BE49-F238E27FC236}">
                  <a16:creationId xmlns:a16="http://schemas.microsoft.com/office/drawing/2014/main" id="{151597B2-E45C-61D7-6084-06FB0FFD0562}"/>
                </a:ext>
              </a:extLst>
            </p:cNvPr>
            <p:cNvSpPr/>
            <p:nvPr/>
          </p:nvSpPr>
          <p:spPr>
            <a:xfrm>
              <a:off x="4366370" y="2358189"/>
              <a:ext cx="3224020" cy="1786746"/>
            </a:xfrm>
            <a:custGeom>
              <a:avLst/>
              <a:gdLst>
                <a:gd name="connsiteX0" fmla="*/ 3224020 w 3224020"/>
                <a:gd name="connsiteY0" fmla="*/ 0 h 1786746"/>
                <a:gd name="connsiteX1" fmla="*/ 3224020 w 3224020"/>
                <a:gd name="connsiteY1" fmla="*/ 1005964 h 1786746"/>
                <a:gd name="connsiteX2" fmla="*/ 2941286 w 3224020"/>
                <a:gd name="connsiteY2" fmla="*/ 1050897 h 1786746"/>
                <a:gd name="connsiteX3" fmla="*/ 95988 w 3224020"/>
                <a:gd name="connsiteY3" fmla="*/ 1752845 h 1786746"/>
                <a:gd name="connsiteX4" fmla="*/ 0 w 3224020"/>
                <a:gd name="connsiteY4" fmla="*/ 1786746 h 1786746"/>
                <a:gd name="connsiteX5" fmla="*/ 0 w 3224020"/>
                <a:gd name="connsiteY5" fmla="*/ 948688 h 1786746"/>
                <a:gd name="connsiteX6" fmla="*/ 163633 w 3224020"/>
                <a:gd name="connsiteY6" fmla="*/ 876882 h 1786746"/>
                <a:gd name="connsiteX7" fmla="*/ 2924546 w 3224020"/>
                <a:gd name="connsiteY7" fmla="*/ 54160 h 1786746"/>
                <a:gd name="connsiteX8" fmla="*/ 3224020 w 3224020"/>
                <a:gd name="connsiteY8" fmla="*/ 0 h 17867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224020" h="1786746">
                  <a:moveTo>
                    <a:pt x="3224020" y="0"/>
                  </a:moveTo>
                  <a:lnTo>
                    <a:pt x="3224020" y="1005964"/>
                  </a:lnTo>
                  <a:lnTo>
                    <a:pt x="2941286" y="1050897"/>
                  </a:lnTo>
                  <a:cubicBezTo>
                    <a:pt x="2089715" y="1192908"/>
                    <a:pt x="1100884" y="1412713"/>
                    <a:pt x="95988" y="1752845"/>
                  </a:cubicBezTo>
                  <a:lnTo>
                    <a:pt x="0" y="1786746"/>
                  </a:lnTo>
                  <a:lnTo>
                    <a:pt x="0" y="948688"/>
                  </a:lnTo>
                  <a:lnTo>
                    <a:pt x="163633" y="876882"/>
                  </a:lnTo>
                  <a:cubicBezTo>
                    <a:pt x="931191" y="555710"/>
                    <a:pt x="1844098" y="267511"/>
                    <a:pt x="2924546" y="54160"/>
                  </a:cubicBezTo>
                  <a:lnTo>
                    <a:pt x="322402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  <p:sp>
          <p:nvSpPr>
            <p:cNvPr id="6" name="Freeform: Shape 27">
              <a:extLst>
                <a:ext uri="{FF2B5EF4-FFF2-40B4-BE49-F238E27FC236}">
                  <a16:creationId xmlns:a16="http://schemas.microsoft.com/office/drawing/2014/main" id="{67EB160E-1967-2FC0-0064-64B95F15447E}"/>
                </a:ext>
              </a:extLst>
            </p:cNvPr>
            <p:cNvSpPr/>
            <p:nvPr/>
          </p:nvSpPr>
          <p:spPr>
            <a:xfrm>
              <a:off x="855406" y="3338541"/>
              <a:ext cx="3438806" cy="2695104"/>
            </a:xfrm>
            <a:custGeom>
              <a:avLst/>
              <a:gdLst>
                <a:gd name="connsiteX0" fmla="*/ 3438806 w 3438806"/>
                <a:gd name="connsiteY0" fmla="*/ 0 h 2695104"/>
                <a:gd name="connsiteX1" fmla="*/ 3438806 w 3438806"/>
                <a:gd name="connsiteY1" fmla="*/ 831879 h 2695104"/>
                <a:gd name="connsiteX2" fmla="*/ 3229600 w 3438806"/>
                <a:gd name="connsiteY2" fmla="*/ 905767 h 2695104"/>
                <a:gd name="connsiteX3" fmla="*/ 0 w 3438806"/>
                <a:gd name="connsiteY3" fmla="*/ 2695104 h 2695104"/>
                <a:gd name="connsiteX4" fmla="*/ 3302829 w 3438806"/>
                <a:gd name="connsiteY4" fmla="*/ 59670 h 2695104"/>
                <a:gd name="connsiteX5" fmla="*/ 3438806 w 3438806"/>
                <a:gd name="connsiteY5" fmla="*/ 0 h 26951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438806" h="2695104">
                  <a:moveTo>
                    <a:pt x="3438806" y="0"/>
                  </a:moveTo>
                  <a:lnTo>
                    <a:pt x="3438806" y="831879"/>
                  </a:lnTo>
                  <a:lnTo>
                    <a:pt x="3229600" y="905767"/>
                  </a:lnTo>
                  <a:cubicBezTo>
                    <a:pt x="2096704" y="1323006"/>
                    <a:pt x="962651" y="1899264"/>
                    <a:pt x="0" y="2695104"/>
                  </a:cubicBezTo>
                  <a:cubicBezTo>
                    <a:pt x="0" y="2695104"/>
                    <a:pt x="783797" y="1218171"/>
                    <a:pt x="3302829" y="59670"/>
                  </a:cubicBezTo>
                  <a:lnTo>
                    <a:pt x="343880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N"/>
            </a:p>
          </p:txBody>
        </p:sp>
      </p:grpSp>
      <p:cxnSp>
        <p:nvCxnSpPr>
          <p:cNvPr id="8" name="Straight Connector 99">
            <a:extLst>
              <a:ext uri="{FF2B5EF4-FFF2-40B4-BE49-F238E27FC236}">
                <a16:creationId xmlns:a16="http://schemas.microsoft.com/office/drawing/2014/main" id="{7FB74623-DEF1-C2BE-ED50-65A4600E92AA}"/>
              </a:ext>
            </a:extLst>
          </p:cNvPr>
          <p:cNvCxnSpPr>
            <a:cxnSpLocks/>
          </p:cNvCxnSpPr>
          <p:nvPr/>
        </p:nvCxnSpPr>
        <p:spPr>
          <a:xfrm>
            <a:off x="6006428" y="3831220"/>
            <a:ext cx="0" cy="598995"/>
          </a:xfrm>
          <a:prstGeom prst="line">
            <a:avLst/>
          </a:prstGeom>
          <a:ln w="19050" cap="rnd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00">
            <a:extLst>
              <a:ext uri="{FF2B5EF4-FFF2-40B4-BE49-F238E27FC236}">
                <a16:creationId xmlns:a16="http://schemas.microsoft.com/office/drawing/2014/main" id="{1F3FD7F5-298A-99D6-CF76-F79DA00FFC72}"/>
              </a:ext>
            </a:extLst>
          </p:cNvPr>
          <p:cNvCxnSpPr>
            <a:cxnSpLocks/>
          </p:cNvCxnSpPr>
          <p:nvPr/>
        </p:nvCxnSpPr>
        <p:spPr>
          <a:xfrm>
            <a:off x="3079808" y="4806099"/>
            <a:ext cx="0" cy="438409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01">
            <a:extLst>
              <a:ext uri="{FF2B5EF4-FFF2-40B4-BE49-F238E27FC236}">
                <a16:creationId xmlns:a16="http://schemas.microsoft.com/office/drawing/2014/main" id="{593DBB1A-315C-C023-4020-FB3478C9C241}"/>
              </a:ext>
            </a:extLst>
          </p:cNvPr>
          <p:cNvSpPr txBox="1"/>
          <p:nvPr/>
        </p:nvSpPr>
        <p:spPr>
          <a:xfrm>
            <a:off x="2447712" y="2865950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0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en-IN" sz="40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2">
            <a:extLst>
              <a:ext uri="{FF2B5EF4-FFF2-40B4-BE49-F238E27FC236}">
                <a16:creationId xmlns:a16="http://schemas.microsoft.com/office/drawing/2014/main" id="{BF8DE384-77D5-4C41-112C-14A90FDE6288}"/>
              </a:ext>
            </a:extLst>
          </p:cNvPr>
          <p:cNvSpPr txBox="1"/>
          <p:nvPr/>
        </p:nvSpPr>
        <p:spPr>
          <a:xfrm>
            <a:off x="5374332" y="1641814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02</a:t>
            </a:r>
            <a:endParaRPr lang="en-IN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reeform: Shape 42">
            <a:extLst>
              <a:ext uri="{FF2B5EF4-FFF2-40B4-BE49-F238E27FC236}">
                <a16:creationId xmlns:a16="http://schemas.microsoft.com/office/drawing/2014/main" id="{64A05501-71D0-CF68-6F75-4D99AB8B3010}"/>
              </a:ext>
            </a:extLst>
          </p:cNvPr>
          <p:cNvSpPr/>
          <p:nvPr/>
        </p:nvSpPr>
        <p:spPr>
          <a:xfrm>
            <a:off x="10886568" y="2106010"/>
            <a:ext cx="23942" cy="50653"/>
          </a:xfrm>
          <a:custGeom>
            <a:avLst/>
            <a:gdLst>
              <a:gd name="connsiteX0" fmla="*/ 0 w 23942"/>
              <a:gd name="connsiteY0" fmla="*/ 0 h 50653"/>
              <a:gd name="connsiteX1" fmla="*/ 23942 w 23942"/>
              <a:gd name="connsiteY1" fmla="*/ 17915 h 50653"/>
              <a:gd name="connsiteX2" fmla="*/ 0 w 23942"/>
              <a:gd name="connsiteY2" fmla="*/ 50653 h 50653"/>
              <a:gd name="connsiteX3" fmla="*/ 0 w 23942"/>
              <a:gd name="connsiteY3" fmla="*/ 0 h 506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3942" h="50653">
                <a:moveTo>
                  <a:pt x="0" y="0"/>
                </a:moveTo>
                <a:lnTo>
                  <a:pt x="23942" y="17915"/>
                </a:lnTo>
                <a:lnTo>
                  <a:pt x="0" y="50653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IN"/>
          </a:p>
        </p:txBody>
      </p:sp>
      <p:sp>
        <p:nvSpPr>
          <p:cNvPr id="16" name="Rectangle 28">
            <a:extLst>
              <a:ext uri="{FF2B5EF4-FFF2-40B4-BE49-F238E27FC236}">
                <a16:creationId xmlns:a16="http://schemas.microsoft.com/office/drawing/2014/main" id="{3C3D1331-4EEF-A820-A713-9FAC12A37274}"/>
              </a:ext>
            </a:extLst>
          </p:cNvPr>
          <p:cNvSpPr/>
          <p:nvPr/>
        </p:nvSpPr>
        <p:spPr>
          <a:xfrm>
            <a:off x="2782044" y="5373216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</a:t>
            </a:r>
            <a:r>
              <a:rPr lang="en-IN" sz="2000" b="1" dirty="0" err="1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Qué</a:t>
            </a:r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18" name="Rectangle 30">
            <a:extLst>
              <a:ext uri="{FF2B5EF4-FFF2-40B4-BE49-F238E27FC236}">
                <a16:creationId xmlns:a16="http://schemas.microsoft.com/office/drawing/2014/main" id="{FB4F318C-C9AF-B092-1BD3-8030B6D516CA}"/>
              </a:ext>
            </a:extLst>
          </p:cNvPr>
          <p:cNvSpPr/>
          <p:nvPr/>
        </p:nvSpPr>
        <p:spPr>
          <a:xfrm>
            <a:off x="5780598" y="4549176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</a:t>
            </a:r>
            <a:r>
              <a:rPr lang="en-IN" sz="2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Cómo</a:t>
            </a:r>
            <a:r>
              <a:rPr lang="en-IN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sp>
        <p:nvSpPr>
          <p:cNvPr id="19" name="Graphic 3" descr="Puzzle with solid fill">
            <a:extLst>
              <a:ext uri="{FF2B5EF4-FFF2-40B4-BE49-F238E27FC236}">
                <a16:creationId xmlns:a16="http://schemas.microsoft.com/office/drawing/2014/main" id="{56C9A6A2-79F8-9796-4598-DAA3273C1035}"/>
              </a:ext>
            </a:extLst>
          </p:cNvPr>
          <p:cNvSpPr/>
          <p:nvPr/>
        </p:nvSpPr>
        <p:spPr>
          <a:xfrm>
            <a:off x="2885684" y="4149080"/>
            <a:ext cx="388249" cy="388249"/>
          </a:xfrm>
          <a:custGeom>
            <a:avLst/>
            <a:gdLst>
              <a:gd name="connsiteX0" fmla="*/ 250906 w 388249"/>
              <a:gd name="connsiteY0" fmla="*/ 294584 h 388249"/>
              <a:gd name="connsiteX1" fmla="*/ 230038 w 388249"/>
              <a:gd name="connsiteY1" fmla="*/ 230523 h 388249"/>
              <a:gd name="connsiteX2" fmla="*/ 233435 w 388249"/>
              <a:gd name="connsiteY2" fmla="*/ 227126 h 388249"/>
              <a:gd name="connsiteX3" fmla="*/ 298467 w 388249"/>
              <a:gd name="connsiteY3" fmla="*/ 247024 h 388249"/>
              <a:gd name="connsiteX4" fmla="*/ 332924 w 388249"/>
              <a:gd name="connsiteY4" fmla="*/ 274686 h 388249"/>
              <a:gd name="connsiteX5" fmla="*/ 388249 w 388249"/>
              <a:gd name="connsiteY5" fmla="*/ 219361 h 388249"/>
              <a:gd name="connsiteX6" fmla="*/ 305746 w 388249"/>
              <a:gd name="connsiteY6" fmla="*/ 136858 h 388249"/>
              <a:gd name="connsiteX7" fmla="*/ 333409 w 388249"/>
              <a:gd name="connsiteY7" fmla="*/ 102401 h 388249"/>
              <a:gd name="connsiteX8" fmla="*/ 353307 w 388249"/>
              <a:gd name="connsiteY8" fmla="*/ 37369 h 388249"/>
              <a:gd name="connsiteX9" fmla="*/ 349910 w 388249"/>
              <a:gd name="connsiteY9" fmla="*/ 33972 h 388249"/>
              <a:gd name="connsiteX10" fmla="*/ 285848 w 388249"/>
              <a:gd name="connsiteY10" fmla="*/ 54840 h 388249"/>
              <a:gd name="connsiteX11" fmla="*/ 251391 w 388249"/>
              <a:gd name="connsiteY11" fmla="*/ 82503 h 388249"/>
              <a:gd name="connsiteX12" fmla="*/ 168888 w 388249"/>
              <a:gd name="connsiteY12" fmla="*/ 0 h 388249"/>
              <a:gd name="connsiteX13" fmla="*/ 113078 w 388249"/>
              <a:gd name="connsiteY13" fmla="*/ 55326 h 388249"/>
              <a:gd name="connsiteX14" fmla="*/ 140740 w 388249"/>
              <a:gd name="connsiteY14" fmla="*/ 89783 h 388249"/>
              <a:gd name="connsiteX15" fmla="*/ 161609 w 388249"/>
              <a:gd name="connsiteY15" fmla="*/ 153844 h 388249"/>
              <a:gd name="connsiteX16" fmla="*/ 158212 w 388249"/>
              <a:gd name="connsiteY16" fmla="*/ 157241 h 388249"/>
              <a:gd name="connsiteX17" fmla="*/ 93180 w 388249"/>
              <a:gd name="connsiteY17" fmla="*/ 137343 h 388249"/>
              <a:gd name="connsiteX18" fmla="*/ 58723 w 388249"/>
              <a:gd name="connsiteY18" fmla="*/ 109680 h 388249"/>
              <a:gd name="connsiteX19" fmla="*/ 0 w 388249"/>
              <a:gd name="connsiteY19" fmla="*/ 168888 h 388249"/>
              <a:gd name="connsiteX20" fmla="*/ 82503 w 388249"/>
              <a:gd name="connsiteY20" fmla="*/ 251391 h 388249"/>
              <a:gd name="connsiteX21" fmla="*/ 54840 w 388249"/>
              <a:gd name="connsiteY21" fmla="*/ 285848 h 388249"/>
              <a:gd name="connsiteX22" fmla="*/ 34942 w 388249"/>
              <a:gd name="connsiteY22" fmla="*/ 350880 h 388249"/>
              <a:gd name="connsiteX23" fmla="*/ 38340 w 388249"/>
              <a:gd name="connsiteY23" fmla="*/ 354277 h 388249"/>
              <a:gd name="connsiteX24" fmla="*/ 102401 w 388249"/>
              <a:gd name="connsiteY24" fmla="*/ 333409 h 388249"/>
              <a:gd name="connsiteX25" fmla="*/ 136858 w 388249"/>
              <a:gd name="connsiteY25" fmla="*/ 305746 h 388249"/>
              <a:gd name="connsiteX26" fmla="*/ 219361 w 388249"/>
              <a:gd name="connsiteY26" fmla="*/ 388249 h 388249"/>
              <a:gd name="connsiteX27" fmla="*/ 278569 w 388249"/>
              <a:gd name="connsiteY27" fmla="*/ 329041 h 388249"/>
              <a:gd name="connsiteX28" fmla="*/ 250906 w 388249"/>
              <a:gd name="connsiteY28" fmla="*/ 294584 h 388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388249" h="388249">
                <a:moveTo>
                  <a:pt x="250906" y="294584"/>
                </a:moveTo>
                <a:cubicBezTo>
                  <a:pt x="218875" y="295555"/>
                  <a:pt x="207228" y="254303"/>
                  <a:pt x="230038" y="230523"/>
                </a:cubicBezTo>
                <a:lnTo>
                  <a:pt x="233435" y="227126"/>
                </a:lnTo>
                <a:cubicBezTo>
                  <a:pt x="257215" y="204316"/>
                  <a:pt x="299437" y="214993"/>
                  <a:pt x="298467" y="247024"/>
                </a:cubicBezTo>
                <a:cubicBezTo>
                  <a:pt x="297981" y="265465"/>
                  <a:pt x="319820" y="287790"/>
                  <a:pt x="332924" y="274686"/>
                </a:cubicBezTo>
                <a:lnTo>
                  <a:pt x="388249" y="219361"/>
                </a:lnTo>
                <a:lnTo>
                  <a:pt x="305746" y="136858"/>
                </a:lnTo>
                <a:cubicBezTo>
                  <a:pt x="292643" y="123754"/>
                  <a:pt x="314967" y="101915"/>
                  <a:pt x="333409" y="102401"/>
                </a:cubicBezTo>
                <a:cubicBezTo>
                  <a:pt x="365440" y="103371"/>
                  <a:pt x="376116" y="61149"/>
                  <a:pt x="353307" y="37369"/>
                </a:cubicBezTo>
                <a:lnTo>
                  <a:pt x="349910" y="33972"/>
                </a:lnTo>
                <a:cubicBezTo>
                  <a:pt x="326129" y="11162"/>
                  <a:pt x="284878" y="22810"/>
                  <a:pt x="285848" y="54840"/>
                </a:cubicBezTo>
                <a:cubicBezTo>
                  <a:pt x="286334" y="73282"/>
                  <a:pt x="264495" y="95606"/>
                  <a:pt x="251391" y="82503"/>
                </a:cubicBezTo>
                <a:lnTo>
                  <a:pt x="168888" y="0"/>
                </a:lnTo>
                <a:lnTo>
                  <a:pt x="113078" y="55326"/>
                </a:lnTo>
                <a:cubicBezTo>
                  <a:pt x="99974" y="68429"/>
                  <a:pt x="122298" y="90268"/>
                  <a:pt x="140740" y="89783"/>
                </a:cubicBezTo>
                <a:cubicBezTo>
                  <a:pt x="172771" y="88812"/>
                  <a:pt x="184418" y="130063"/>
                  <a:pt x="161609" y="153844"/>
                </a:cubicBezTo>
                <a:lnTo>
                  <a:pt x="158212" y="157241"/>
                </a:lnTo>
                <a:cubicBezTo>
                  <a:pt x="134431" y="180051"/>
                  <a:pt x="92209" y="169374"/>
                  <a:pt x="93180" y="137343"/>
                </a:cubicBezTo>
                <a:cubicBezTo>
                  <a:pt x="93665" y="118901"/>
                  <a:pt x="71826" y="96577"/>
                  <a:pt x="58723" y="109680"/>
                </a:cubicBezTo>
                <a:lnTo>
                  <a:pt x="0" y="168888"/>
                </a:lnTo>
                <a:lnTo>
                  <a:pt x="82503" y="251391"/>
                </a:lnTo>
                <a:cubicBezTo>
                  <a:pt x="95606" y="264495"/>
                  <a:pt x="73282" y="286334"/>
                  <a:pt x="54840" y="285848"/>
                </a:cubicBezTo>
                <a:cubicBezTo>
                  <a:pt x="22810" y="284878"/>
                  <a:pt x="12133" y="327100"/>
                  <a:pt x="34942" y="350880"/>
                </a:cubicBezTo>
                <a:lnTo>
                  <a:pt x="38340" y="354277"/>
                </a:lnTo>
                <a:cubicBezTo>
                  <a:pt x="62120" y="377087"/>
                  <a:pt x="103371" y="365440"/>
                  <a:pt x="102401" y="333409"/>
                </a:cubicBezTo>
                <a:cubicBezTo>
                  <a:pt x="101915" y="314967"/>
                  <a:pt x="123754" y="292643"/>
                  <a:pt x="136858" y="305746"/>
                </a:cubicBezTo>
                <a:lnTo>
                  <a:pt x="219361" y="388249"/>
                </a:lnTo>
                <a:lnTo>
                  <a:pt x="278569" y="329041"/>
                </a:lnTo>
                <a:cubicBezTo>
                  <a:pt x="291672" y="315938"/>
                  <a:pt x="269833" y="294099"/>
                  <a:pt x="250906" y="294584"/>
                </a:cubicBezTo>
                <a:close/>
              </a:path>
            </a:pathLst>
          </a:custGeom>
          <a:solidFill>
            <a:schemeClr val="bg1">
              <a:alpha val="50000"/>
            </a:schemeClr>
          </a:solidFill>
          <a:ln w="4763" cap="flat">
            <a:noFill/>
            <a:prstDash val="solid"/>
            <a:miter/>
          </a:ln>
        </p:spPr>
        <p:txBody>
          <a:bodyPr rtlCol="0" anchor="ctr"/>
          <a:lstStyle/>
          <a:p>
            <a:endParaRPr lang="en-IN"/>
          </a:p>
        </p:txBody>
      </p:sp>
      <p:grpSp>
        <p:nvGrpSpPr>
          <p:cNvPr id="20" name="Group 33">
            <a:extLst>
              <a:ext uri="{FF2B5EF4-FFF2-40B4-BE49-F238E27FC236}">
                <a16:creationId xmlns:a16="http://schemas.microsoft.com/office/drawing/2014/main" id="{E6B9435E-3FAC-4AE2-D0D0-1455352BA9B4}"/>
              </a:ext>
            </a:extLst>
          </p:cNvPr>
          <p:cNvGrpSpPr/>
          <p:nvPr/>
        </p:nvGrpSpPr>
        <p:grpSpPr>
          <a:xfrm>
            <a:off x="5765225" y="3140968"/>
            <a:ext cx="482406" cy="289106"/>
            <a:chOff x="5507035" y="3346693"/>
            <a:chExt cx="482406" cy="289106"/>
          </a:xfrm>
          <a:solidFill>
            <a:schemeClr val="bg1"/>
          </a:solidFill>
        </p:grpSpPr>
        <p:sp>
          <p:nvSpPr>
            <p:cNvPr id="21" name="Freeform: Shape 15">
              <a:extLst>
                <a:ext uri="{FF2B5EF4-FFF2-40B4-BE49-F238E27FC236}">
                  <a16:creationId xmlns:a16="http://schemas.microsoft.com/office/drawing/2014/main" id="{07BD2ACA-6CB1-6709-3836-2B2CC891F3B6}"/>
                </a:ext>
              </a:extLst>
            </p:cNvPr>
            <p:cNvSpPr/>
            <p:nvPr/>
          </p:nvSpPr>
          <p:spPr>
            <a:xfrm>
              <a:off x="5718960" y="3580292"/>
              <a:ext cx="43551" cy="47063"/>
            </a:xfrm>
            <a:custGeom>
              <a:avLst/>
              <a:gdLst>
                <a:gd name="connsiteX0" fmla="*/ 12050 w 43551"/>
                <a:gd name="connsiteY0" fmla="*/ 47063 h 47063"/>
                <a:gd name="connsiteX1" fmla="*/ 3713 w 43551"/>
                <a:gd name="connsiteY1" fmla="*/ 44284 h 47063"/>
                <a:gd name="connsiteX2" fmla="*/ 2602 w 43551"/>
                <a:gd name="connsiteY2" fmla="*/ 28723 h 47063"/>
                <a:gd name="connsiteX3" fmla="*/ 24277 w 43551"/>
                <a:gd name="connsiteY3" fmla="*/ 3713 h 47063"/>
                <a:gd name="connsiteX4" fmla="*/ 39838 w 43551"/>
                <a:gd name="connsiteY4" fmla="*/ 2602 h 47063"/>
                <a:gd name="connsiteX5" fmla="*/ 40950 w 43551"/>
                <a:gd name="connsiteY5" fmla="*/ 18163 h 47063"/>
                <a:gd name="connsiteX6" fmla="*/ 19275 w 43551"/>
                <a:gd name="connsiteY6" fmla="*/ 43173 h 47063"/>
                <a:gd name="connsiteX7" fmla="*/ 12050 w 43551"/>
                <a:gd name="connsiteY7" fmla="*/ 47063 h 4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3551" h="47063">
                  <a:moveTo>
                    <a:pt x="12050" y="47063"/>
                  </a:moveTo>
                  <a:cubicBezTo>
                    <a:pt x="9271" y="47063"/>
                    <a:pt x="5936" y="46507"/>
                    <a:pt x="3713" y="44284"/>
                  </a:cubicBezTo>
                  <a:cubicBezTo>
                    <a:pt x="-733" y="40394"/>
                    <a:pt x="-1289" y="33169"/>
                    <a:pt x="2602" y="28723"/>
                  </a:cubicBezTo>
                  <a:lnTo>
                    <a:pt x="24277" y="3713"/>
                  </a:lnTo>
                  <a:cubicBezTo>
                    <a:pt x="28167" y="-733"/>
                    <a:pt x="35392" y="-1289"/>
                    <a:pt x="39838" y="2602"/>
                  </a:cubicBezTo>
                  <a:cubicBezTo>
                    <a:pt x="44284" y="6492"/>
                    <a:pt x="44840" y="13717"/>
                    <a:pt x="40950" y="18163"/>
                  </a:cubicBezTo>
                  <a:lnTo>
                    <a:pt x="19275" y="43173"/>
                  </a:lnTo>
                  <a:cubicBezTo>
                    <a:pt x="17607" y="45396"/>
                    <a:pt x="14829" y="46507"/>
                    <a:pt x="12050" y="47063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2" name="Freeform: Shape 16">
              <a:extLst>
                <a:ext uri="{FF2B5EF4-FFF2-40B4-BE49-F238E27FC236}">
                  <a16:creationId xmlns:a16="http://schemas.microsoft.com/office/drawing/2014/main" id="{860BF14E-0562-C856-52E3-B9386B09C581}"/>
                </a:ext>
              </a:extLst>
            </p:cNvPr>
            <p:cNvSpPr/>
            <p:nvPr/>
          </p:nvSpPr>
          <p:spPr>
            <a:xfrm>
              <a:off x="5682008" y="3557790"/>
              <a:ext cx="52986" cy="56921"/>
            </a:xfrm>
            <a:custGeom>
              <a:avLst/>
              <a:gdLst>
                <a:gd name="connsiteX0" fmla="*/ 15100 w 52986"/>
                <a:gd name="connsiteY0" fmla="*/ 56782 h 56921"/>
                <a:gd name="connsiteX1" fmla="*/ 4540 w 52986"/>
                <a:gd name="connsiteY1" fmla="*/ 53448 h 56921"/>
                <a:gd name="connsiteX2" fmla="*/ 3429 w 52986"/>
                <a:gd name="connsiteY2" fmla="*/ 33996 h 56921"/>
                <a:gd name="connsiteX3" fmla="*/ 28994 w 52986"/>
                <a:gd name="connsiteY3" fmla="*/ 4540 h 56921"/>
                <a:gd name="connsiteX4" fmla="*/ 48446 w 52986"/>
                <a:gd name="connsiteY4" fmla="*/ 3429 h 56921"/>
                <a:gd name="connsiteX5" fmla="*/ 49557 w 52986"/>
                <a:gd name="connsiteY5" fmla="*/ 22881 h 56921"/>
                <a:gd name="connsiteX6" fmla="*/ 23992 w 52986"/>
                <a:gd name="connsiteY6" fmla="*/ 52336 h 56921"/>
                <a:gd name="connsiteX7" fmla="*/ 15100 w 52986"/>
                <a:gd name="connsiteY7" fmla="*/ 56782 h 569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2986" h="56921">
                  <a:moveTo>
                    <a:pt x="15100" y="56782"/>
                  </a:moveTo>
                  <a:cubicBezTo>
                    <a:pt x="11209" y="57338"/>
                    <a:pt x="7875" y="56227"/>
                    <a:pt x="4540" y="53448"/>
                  </a:cubicBezTo>
                  <a:cubicBezTo>
                    <a:pt x="-1017" y="48446"/>
                    <a:pt x="-1573" y="39554"/>
                    <a:pt x="3429" y="33996"/>
                  </a:cubicBezTo>
                  <a:lnTo>
                    <a:pt x="28994" y="4540"/>
                  </a:lnTo>
                  <a:cubicBezTo>
                    <a:pt x="33996" y="-1017"/>
                    <a:pt x="42888" y="-1573"/>
                    <a:pt x="48446" y="3429"/>
                  </a:cubicBezTo>
                  <a:cubicBezTo>
                    <a:pt x="54004" y="8431"/>
                    <a:pt x="54559" y="17323"/>
                    <a:pt x="49557" y="22881"/>
                  </a:cubicBezTo>
                  <a:lnTo>
                    <a:pt x="23992" y="52336"/>
                  </a:lnTo>
                  <a:cubicBezTo>
                    <a:pt x="21769" y="55115"/>
                    <a:pt x="18434" y="56782"/>
                    <a:pt x="15100" y="5678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3" name="Freeform: Shape 17">
              <a:extLst>
                <a:ext uri="{FF2B5EF4-FFF2-40B4-BE49-F238E27FC236}">
                  <a16:creationId xmlns:a16="http://schemas.microsoft.com/office/drawing/2014/main" id="{DA592CD5-F02D-723F-348D-3CED2ACBB916}"/>
                </a:ext>
              </a:extLst>
            </p:cNvPr>
            <p:cNvSpPr/>
            <p:nvPr/>
          </p:nvSpPr>
          <p:spPr>
            <a:xfrm>
              <a:off x="5644184" y="3531637"/>
              <a:ext cx="58607" cy="62478"/>
            </a:xfrm>
            <a:custGeom>
              <a:avLst/>
              <a:gdLst>
                <a:gd name="connsiteX0" fmla="*/ 17910 w 58607"/>
                <a:gd name="connsiteY0" fmla="*/ 62372 h 62478"/>
                <a:gd name="connsiteX1" fmla="*/ 5684 w 58607"/>
                <a:gd name="connsiteY1" fmla="*/ 58481 h 62478"/>
                <a:gd name="connsiteX2" fmla="*/ 4016 w 58607"/>
                <a:gd name="connsiteY2" fmla="*/ 35139 h 62478"/>
                <a:gd name="connsiteX3" fmla="*/ 29582 w 58607"/>
                <a:gd name="connsiteY3" fmla="*/ 5684 h 62478"/>
                <a:gd name="connsiteX4" fmla="*/ 52924 w 58607"/>
                <a:gd name="connsiteY4" fmla="*/ 4016 h 62478"/>
                <a:gd name="connsiteX5" fmla="*/ 54591 w 58607"/>
                <a:gd name="connsiteY5" fmla="*/ 27358 h 62478"/>
                <a:gd name="connsiteX6" fmla="*/ 29026 w 58607"/>
                <a:gd name="connsiteY6" fmla="*/ 56814 h 62478"/>
                <a:gd name="connsiteX7" fmla="*/ 17910 w 58607"/>
                <a:gd name="connsiteY7" fmla="*/ 62372 h 62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8607" h="62478">
                  <a:moveTo>
                    <a:pt x="17910" y="62372"/>
                  </a:moveTo>
                  <a:cubicBezTo>
                    <a:pt x="13464" y="62928"/>
                    <a:pt x="9018" y="61260"/>
                    <a:pt x="5684" y="58481"/>
                  </a:cubicBezTo>
                  <a:cubicBezTo>
                    <a:pt x="-986" y="52368"/>
                    <a:pt x="-2097" y="41808"/>
                    <a:pt x="4016" y="35139"/>
                  </a:cubicBezTo>
                  <a:lnTo>
                    <a:pt x="29582" y="5684"/>
                  </a:lnTo>
                  <a:cubicBezTo>
                    <a:pt x="35695" y="-986"/>
                    <a:pt x="46255" y="-2097"/>
                    <a:pt x="52924" y="4016"/>
                  </a:cubicBezTo>
                  <a:cubicBezTo>
                    <a:pt x="59593" y="10130"/>
                    <a:pt x="60705" y="20689"/>
                    <a:pt x="54591" y="27358"/>
                  </a:cubicBezTo>
                  <a:lnTo>
                    <a:pt x="29026" y="56814"/>
                  </a:lnTo>
                  <a:cubicBezTo>
                    <a:pt x="26247" y="60149"/>
                    <a:pt x="21801" y="62372"/>
                    <a:pt x="17910" y="6237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4" name="Freeform: Shape 18">
              <a:extLst>
                <a:ext uri="{FF2B5EF4-FFF2-40B4-BE49-F238E27FC236}">
                  <a16:creationId xmlns:a16="http://schemas.microsoft.com/office/drawing/2014/main" id="{32BEB7D4-6F3E-ED2E-728A-4CAF6053571D}"/>
                </a:ext>
              </a:extLst>
            </p:cNvPr>
            <p:cNvSpPr/>
            <p:nvPr/>
          </p:nvSpPr>
          <p:spPr>
            <a:xfrm>
              <a:off x="5603613" y="3507184"/>
              <a:ext cx="62497" cy="66368"/>
            </a:xfrm>
            <a:custGeom>
              <a:avLst/>
              <a:gdLst>
                <a:gd name="connsiteX0" fmla="*/ 17910 w 62497"/>
                <a:gd name="connsiteY0" fmla="*/ 66262 h 66368"/>
                <a:gd name="connsiteX1" fmla="*/ 5684 w 62497"/>
                <a:gd name="connsiteY1" fmla="*/ 62372 h 66368"/>
                <a:gd name="connsiteX2" fmla="*/ 4016 w 62497"/>
                <a:gd name="connsiteY2" fmla="*/ 39030 h 66368"/>
                <a:gd name="connsiteX3" fmla="*/ 33472 w 62497"/>
                <a:gd name="connsiteY3" fmla="*/ 5684 h 66368"/>
                <a:gd name="connsiteX4" fmla="*/ 56814 w 62497"/>
                <a:gd name="connsiteY4" fmla="*/ 4016 h 66368"/>
                <a:gd name="connsiteX5" fmla="*/ 58481 w 62497"/>
                <a:gd name="connsiteY5" fmla="*/ 27358 h 66368"/>
                <a:gd name="connsiteX6" fmla="*/ 29026 w 62497"/>
                <a:gd name="connsiteY6" fmla="*/ 60705 h 66368"/>
                <a:gd name="connsiteX7" fmla="*/ 17910 w 62497"/>
                <a:gd name="connsiteY7" fmla="*/ 66262 h 66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497" h="66368">
                  <a:moveTo>
                    <a:pt x="17910" y="66262"/>
                  </a:moveTo>
                  <a:cubicBezTo>
                    <a:pt x="13464" y="66818"/>
                    <a:pt x="9018" y="65151"/>
                    <a:pt x="5684" y="62372"/>
                  </a:cubicBezTo>
                  <a:cubicBezTo>
                    <a:pt x="-986" y="56258"/>
                    <a:pt x="-2097" y="45699"/>
                    <a:pt x="4016" y="39030"/>
                  </a:cubicBezTo>
                  <a:lnTo>
                    <a:pt x="33472" y="5684"/>
                  </a:lnTo>
                  <a:cubicBezTo>
                    <a:pt x="39585" y="-986"/>
                    <a:pt x="50145" y="-2097"/>
                    <a:pt x="56814" y="4016"/>
                  </a:cubicBezTo>
                  <a:cubicBezTo>
                    <a:pt x="63483" y="10130"/>
                    <a:pt x="64595" y="20689"/>
                    <a:pt x="58481" y="27358"/>
                  </a:cubicBezTo>
                  <a:lnTo>
                    <a:pt x="29026" y="60705"/>
                  </a:lnTo>
                  <a:cubicBezTo>
                    <a:pt x="25691" y="64039"/>
                    <a:pt x="21801" y="65706"/>
                    <a:pt x="17910" y="66262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5" name="Freeform: Shape 19">
              <a:extLst>
                <a:ext uri="{FF2B5EF4-FFF2-40B4-BE49-F238E27FC236}">
                  <a16:creationId xmlns:a16="http://schemas.microsoft.com/office/drawing/2014/main" id="{DAD0F979-339D-8AD6-9180-AF6A1F8EAF23}"/>
                </a:ext>
              </a:extLst>
            </p:cNvPr>
            <p:cNvSpPr/>
            <p:nvPr/>
          </p:nvSpPr>
          <p:spPr>
            <a:xfrm>
              <a:off x="5507035" y="3346693"/>
              <a:ext cx="111197" cy="132316"/>
            </a:xfrm>
            <a:custGeom>
              <a:avLst/>
              <a:gdLst>
                <a:gd name="connsiteX0" fmla="*/ 0 w 111197"/>
                <a:gd name="connsiteY0" fmla="*/ 104484 h 132316"/>
                <a:gd name="connsiteX1" fmla="*/ 42794 w 111197"/>
                <a:gd name="connsiteY1" fmla="*/ 130605 h 132316"/>
                <a:gd name="connsiteX2" fmla="*/ 57800 w 111197"/>
                <a:gd name="connsiteY2" fmla="*/ 126715 h 132316"/>
                <a:gd name="connsiteX3" fmla="*/ 109486 w 111197"/>
                <a:gd name="connsiteY3" fmla="*/ 41127 h 132316"/>
                <a:gd name="connsiteX4" fmla="*/ 105596 w 111197"/>
                <a:gd name="connsiteY4" fmla="*/ 26121 h 132316"/>
                <a:gd name="connsiteX5" fmla="*/ 63358 w 111197"/>
                <a:gd name="connsiteY5" fmla="*/ 0 h 132316"/>
                <a:gd name="connsiteX6" fmla="*/ 0 w 111197"/>
                <a:gd name="connsiteY6" fmla="*/ 104484 h 132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197" h="132316">
                  <a:moveTo>
                    <a:pt x="0" y="104484"/>
                  </a:moveTo>
                  <a:lnTo>
                    <a:pt x="42794" y="130605"/>
                  </a:lnTo>
                  <a:cubicBezTo>
                    <a:pt x="47796" y="133940"/>
                    <a:pt x="55021" y="132273"/>
                    <a:pt x="57800" y="126715"/>
                  </a:cubicBezTo>
                  <a:lnTo>
                    <a:pt x="109486" y="41127"/>
                  </a:lnTo>
                  <a:cubicBezTo>
                    <a:pt x="112821" y="36125"/>
                    <a:pt x="111154" y="28900"/>
                    <a:pt x="105596" y="26121"/>
                  </a:cubicBezTo>
                  <a:lnTo>
                    <a:pt x="63358" y="0"/>
                  </a:lnTo>
                  <a:lnTo>
                    <a:pt x="0" y="104484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6" name="Freeform: Shape 20">
              <a:extLst>
                <a:ext uri="{FF2B5EF4-FFF2-40B4-BE49-F238E27FC236}">
                  <a16:creationId xmlns:a16="http://schemas.microsoft.com/office/drawing/2014/main" id="{230FE8A7-F043-5542-4AA7-8111D749A726}"/>
                </a:ext>
              </a:extLst>
            </p:cNvPr>
            <p:cNvSpPr/>
            <p:nvPr/>
          </p:nvSpPr>
          <p:spPr>
            <a:xfrm>
              <a:off x="5575394" y="3396712"/>
              <a:ext cx="297985" cy="239087"/>
            </a:xfrm>
            <a:custGeom>
              <a:avLst/>
              <a:gdLst>
                <a:gd name="connsiteX0" fmla="*/ 291778 w 297985"/>
                <a:gd name="connsiteY0" fmla="*/ 127271 h 239087"/>
                <a:gd name="connsiteX1" fmla="*/ 202299 w 297985"/>
                <a:gd name="connsiteY1" fmla="*/ 50575 h 239087"/>
                <a:gd name="connsiteX2" fmla="*/ 196186 w 297985"/>
                <a:gd name="connsiteY2" fmla="*/ 45017 h 239087"/>
                <a:gd name="connsiteX3" fmla="*/ 157838 w 297985"/>
                <a:gd name="connsiteY3" fmla="*/ 88923 h 239087"/>
                <a:gd name="connsiteX4" fmla="*/ 135607 w 297985"/>
                <a:gd name="connsiteY4" fmla="*/ 100038 h 239087"/>
                <a:gd name="connsiteX5" fmla="*/ 132828 w 297985"/>
                <a:gd name="connsiteY5" fmla="*/ 100038 h 239087"/>
                <a:gd name="connsiteX6" fmla="*/ 111154 w 297985"/>
                <a:gd name="connsiteY6" fmla="*/ 91702 h 239087"/>
                <a:gd name="connsiteX7" fmla="*/ 107819 w 297985"/>
                <a:gd name="connsiteY7" fmla="*/ 44461 h 239087"/>
                <a:gd name="connsiteX8" fmla="*/ 140609 w 297985"/>
                <a:gd name="connsiteY8" fmla="*/ 6669 h 239087"/>
                <a:gd name="connsiteX9" fmla="*/ 48352 w 297985"/>
                <a:gd name="connsiteY9" fmla="*/ 0 h 239087"/>
                <a:gd name="connsiteX10" fmla="*/ 0 w 297985"/>
                <a:gd name="connsiteY10" fmla="*/ 80031 h 239087"/>
                <a:gd name="connsiteX11" fmla="*/ 37792 w 297985"/>
                <a:gd name="connsiteY11" fmla="*/ 123936 h 239087"/>
                <a:gd name="connsiteX12" fmla="*/ 52242 w 297985"/>
                <a:gd name="connsiteY12" fmla="*/ 107263 h 239087"/>
                <a:gd name="connsiteX13" fmla="*/ 73361 w 297985"/>
                <a:gd name="connsiteY13" fmla="*/ 97815 h 239087"/>
                <a:gd name="connsiteX14" fmla="*/ 73361 w 297985"/>
                <a:gd name="connsiteY14" fmla="*/ 97815 h 239087"/>
                <a:gd name="connsiteX15" fmla="*/ 91702 w 297985"/>
                <a:gd name="connsiteY15" fmla="*/ 104484 h 239087"/>
                <a:gd name="connsiteX16" fmla="*/ 101150 w 297985"/>
                <a:gd name="connsiteY16" fmla="*/ 124492 h 239087"/>
                <a:gd name="connsiteX17" fmla="*/ 110598 w 297985"/>
                <a:gd name="connsiteY17" fmla="*/ 122825 h 239087"/>
                <a:gd name="connsiteX18" fmla="*/ 128938 w 297985"/>
                <a:gd name="connsiteY18" fmla="*/ 129494 h 239087"/>
                <a:gd name="connsiteX19" fmla="*/ 138386 w 297985"/>
                <a:gd name="connsiteY19" fmla="*/ 150057 h 239087"/>
                <a:gd name="connsiteX20" fmla="*/ 145611 w 297985"/>
                <a:gd name="connsiteY20" fmla="*/ 148946 h 239087"/>
                <a:gd name="connsiteX21" fmla="*/ 145611 w 297985"/>
                <a:gd name="connsiteY21" fmla="*/ 148946 h 239087"/>
                <a:gd name="connsiteX22" fmla="*/ 162284 w 297985"/>
                <a:gd name="connsiteY22" fmla="*/ 155059 h 239087"/>
                <a:gd name="connsiteX23" fmla="*/ 170621 w 297985"/>
                <a:gd name="connsiteY23" fmla="*/ 172288 h 239087"/>
                <a:gd name="connsiteX24" fmla="*/ 176734 w 297985"/>
                <a:gd name="connsiteY24" fmla="*/ 171176 h 239087"/>
                <a:gd name="connsiteX25" fmla="*/ 176734 w 297985"/>
                <a:gd name="connsiteY25" fmla="*/ 171176 h 239087"/>
                <a:gd name="connsiteX26" fmla="*/ 191184 w 297985"/>
                <a:gd name="connsiteY26" fmla="*/ 176734 h 239087"/>
                <a:gd name="connsiteX27" fmla="*/ 198965 w 297985"/>
                <a:gd name="connsiteY27" fmla="*/ 191740 h 239087"/>
                <a:gd name="connsiteX28" fmla="*/ 193407 w 297985"/>
                <a:gd name="connsiteY28" fmla="*/ 207857 h 239087"/>
                <a:gd name="connsiteX29" fmla="*/ 174511 w 297985"/>
                <a:gd name="connsiteY29" fmla="*/ 229532 h 239087"/>
                <a:gd name="connsiteX30" fmla="*/ 182292 w 297985"/>
                <a:gd name="connsiteY30" fmla="*/ 235646 h 239087"/>
                <a:gd name="connsiteX31" fmla="*/ 195630 w 297985"/>
                <a:gd name="connsiteY31" fmla="*/ 238980 h 239087"/>
                <a:gd name="connsiteX32" fmla="*/ 215638 w 297985"/>
                <a:gd name="connsiteY32" fmla="*/ 215082 h 239087"/>
                <a:gd name="connsiteX33" fmla="*/ 215638 w 297985"/>
                <a:gd name="connsiteY33" fmla="*/ 214526 h 239087"/>
                <a:gd name="connsiteX34" fmla="*/ 221196 w 297985"/>
                <a:gd name="connsiteY34" fmla="*/ 215082 h 239087"/>
                <a:gd name="connsiteX35" fmla="*/ 241203 w 297985"/>
                <a:gd name="connsiteY35" fmla="*/ 191184 h 239087"/>
                <a:gd name="connsiteX36" fmla="*/ 241203 w 297985"/>
                <a:gd name="connsiteY36" fmla="*/ 190628 h 239087"/>
                <a:gd name="connsiteX37" fmla="*/ 246761 w 297985"/>
                <a:gd name="connsiteY37" fmla="*/ 191184 h 239087"/>
                <a:gd name="connsiteX38" fmla="*/ 266769 w 297985"/>
                <a:gd name="connsiteY38" fmla="*/ 167286 h 239087"/>
                <a:gd name="connsiteX39" fmla="*/ 266213 w 297985"/>
                <a:gd name="connsiteY39" fmla="*/ 163951 h 239087"/>
                <a:gd name="connsiteX40" fmla="*/ 277884 w 297985"/>
                <a:gd name="connsiteY40" fmla="*/ 166175 h 239087"/>
                <a:gd name="connsiteX41" fmla="*/ 297892 w 297985"/>
                <a:gd name="connsiteY41" fmla="*/ 142277 h 239087"/>
                <a:gd name="connsiteX42" fmla="*/ 291778 w 297985"/>
                <a:gd name="connsiteY42" fmla="*/ 127271 h 2390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297985" h="239087">
                  <a:moveTo>
                    <a:pt x="291778" y="127271"/>
                  </a:moveTo>
                  <a:lnTo>
                    <a:pt x="202299" y="50575"/>
                  </a:lnTo>
                  <a:lnTo>
                    <a:pt x="196186" y="45017"/>
                  </a:lnTo>
                  <a:lnTo>
                    <a:pt x="157838" y="88923"/>
                  </a:lnTo>
                  <a:cubicBezTo>
                    <a:pt x="152280" y="95592"/>
                    <a:pt x="144500" y="99482"/>
                    <a:pt x="135607" y="100038"/>
                  </a:cubicBezTo>
                  <a:cubicBezTo>
                    <a:pt x="134496" y="100038"/>
                    <a:pt x="133384" y="100038"/>
                    <a:pt x="132828" y="100038"/>
                  </a:cubicBezTo>
                  <a:cubicBezTo>
                    <a:pt x="124492" y="100038"/>
                    <a:pt x="116711" y="97259"/>
                    <a:pt x="111154" y="91702"/>
                  </a:cubicBezTo>
                  <a:cubicBezTo>
                    <a:pt x="97259" y="79475"/>
                    <a:pt x="96148" y="58356"/>
                    <a:pt x="107819" y="44461"/>
                  </a:cubicBezTo>
                  <a:lnTo>
                    <a:pt x="140609" y="6669"/>
                  </a:lnTo>
                  <a:cubicBezTo>
                    <a:pt x="115044" y="3335"/>
                    <a:pt x="82254" y="16673"/>
                    <a:pt x="48352" y="0"/>
                  </a:cubicBezTo>
                  <a:lnTo>
                    <a:pt x="0" y="80031"/>
                  </a:lnTo>
                  <a:lnTo>
                    <a:pt x="37792" y="123936"/>
                  </a:lnTo>
                  <a:lnTo>
                    <a:pt x="52242" y="107263"/>
                  </a:lnTo>
                  <a:cubicBezTo>
                    <a:pt x="57244" y="101150"/>
                    <a:pt x="65025" y="97815"/>
                    <a:pt x="73361" y="97815"/>
                  </a:cubicBezTo>
                  <a:lnTo>
                    <a:pt x="73361" y="97815"/>
                  </a:lnTo>
                  <a:cubicBezTo>
                    <a:pt x="80031" y="97815"/>
                    <a:pt x="86700" y="100038"/>
                    <a:pt x="91702" y="104484"/>
                  </a:cubicBezTo>
                  <a:cubicBezTo>
                    <a:pt x="97815" y="109486"/>
                    <a:pt x="100594" y="116711"/>
                    <a:pt x="101150" y="124492"/>
                  </a:cubicBezTo>
                  <a:cubicBezTo>
                    <a:pt x="103929" y="123380"/>
                    <a:pt x="107263" y="122825"/>
                    <a:pt x="110598" y="122825"/>
                  </a:cubicBezTo>
                  <a:cubicBezTo>
                    <a:pt x="117267" y="122825"/>
                    <a:pt x="123936" y="125048"/>
                    <a:pt x="128938" y="129494"/>
                  </a:cubicBezTo>
                  <a:cubicBezTo>
                    <a:pt x="135052" y="135052"/>
                    <a:pt x="138386" y="142277"/>
                    <a:pt x="138386" y="150057"/>
                  </a:cubicBezTo>
                  <a:cubicBezTo>
                    <a:pt x="140609" y="149502"/>
                    <a:pt x="143388" y="148946"/>
                    <a:pt x="145611" y="148946"/>
                  </a:cubicBezTo>
                  <a:lnTo>
                    <a:pt x="145611" y="148946"/>
                  </a:lnTo>
                  <a:cubicBezTo>
                    <a:pt x="151725" y="148946"/>
                    <a:pt x="157282" y="151169"/>
                    <a:pt x="162284" y="155059"/>
                  </a:cubicBezTo>
                  <a:cubicBezTo>
                    <a:pt x="167286" y="159505"/>
                    <a:pt x="170065" y="165619"/>
                    <a:pt x="170621" y="172288"/>
                  </a:cubicBezTo>
                  <a:cubicBezTo>
                    <a:pt x="172288" y="171732"/>
                    <a:pt x="174511" y="171176"/>
                    <a:pt x="176734" y="171176"/>
                  </a:cubicBezTo>
                  <a:lnTo>
                    <a:pt x="176734" y="171176"/>
                  </a:lnTo>
                  <a:cubicBezTo>
                    <a:pt x="182292" y="171176"/>
                    <a:pt x="187294" y="172844"/>
                    <a:pt x="191184" y="176734"/>
                  </a:cubicBezTo>
                  <a:cubicBezTo>
                    <a:pt x="195630" y="180625"/>
                    <a:pt x="198409" y="186182"/>
                    <a:pt x="198965" y="191740"/>
                  </a:cubicBezTo>
                  <a:cubicBezTo>
                    <a:pt x="199521" y="197853"/>
                    <a:pt x="197298" y="203411"/>
                    <a:pt x="193407" y="207857"/>
                  </a:cubicBezTo>
                  <a:lnTo>
                    <a:pt x="174511" y="229532"/>
                  </a:lnTo>
                  <a:lnTo>
                    <a:pt x="182292" y="235646"/>
                  </a:lnTo>
                  <a:cubicBezTo>
                    <a:pt x="186182" y="237869"/>
                    <a:pt x="190628" y="239536"/>
                    <a:pt x="195630" y="238980"/>
                  </a:cubicBezTo>
                  <a:cubicBezTo>
                    <a:pt x="207857" y="237869"/>
                    <a:pt x="216749" y="227309"/>
                    <a:pt x="215638" y="215082"/>
                  </a:cubicBezTo>
                  <a:cubicBezTo>
                    <a:pt x="215638" y="215082"/>
                    <a:pt x="215638" y="214526"/>
                    <a:pt x="215638" y="214526"/>
                  </a:cubicBezTo>
                  <a:cubicBezTo>
                    <a:pt x="217305" y="215082"/>
                    <a:pt x="219528" y="215082"/>
                    <a:pt x="221196" y="215082"/>
                  </a:cubicBezTo>
                  <a:cubicBezTo>
                    <a:pt x="233422" y="213971"/>
                    <a:pt x="242315" y="203411"/>
                    <a:pt x="241203" y="191184"/>
                  </a:cubicBezTo>
                  <a:cubicBezTo>
                    <a:pt x="241203" y="191184"/>
                    <a:pt x="241203" y="190628"/>
                    <a:pt x="241203" y="190628"/>
                  </a:cubicBezTo>
                  <a:cubicBezTo>
                    <a:pt x="242870" y="191184"/>
                    <a:pt x="245094" y="191184"/>
                    <a:pt x="246761" y="191184"/>
                  </a:cubicBezTo>
                  <a:cubicBezTo>
                    <a:pt x="258988" y="190073"/>
                    <a:pt x="267880" y="179513"/>
                    <a:pt x="266769" y="167286"/>
                  </a:cubicBezTo>
                  <a:cubicBezTo>
                    <a:pt x="266769" y="166175"/>
                    <a:pt x="266213" y="165063"/>
                    <a:pt x="266213" y="163951"/>
                  </a:cubicBezTo>
                  <a:cubicBezTo>
                    <a:pt x="269547" y="165619"/>
                    <a:pt x="273438" y="166730"/>
                    <a:pt x="277884" y="166175"/>
                  </a:cubicBezTo>
                  <a:cubicBezTo>
                    <a:pt x="290111" y="165063"/>
                    <a:pt x="299003" y="154503"/>
                    <a:pt x="297892" y="142277"/>
                  </a:cubicBezTo>
                  <a:cubicBezTo>
                    <a:pt x="298447" y="136163"/>
                    <a:pt x="295668" y="131161"/>
                    <a:pt x="291778" y="127271"/>
                  </a:cubicBez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7" name="Freeform: Shape 21">
              <a:extLst>
                <a:ext uri="{FF2B5EF4-FFF2-40B4-BE49-F238E27FC236}">
                  <a16:creationId xmlns:a16="http://schemas.microsoft.com/office/drawing/2014/main" id="{ABBD6F29-3D38-42FB-664F-C6A905E07C3A}"/>
                </a:ext>
              </a:extLst>
            </p:cNvPr>
            <p:cNvSpPr/>
            <p:nvPr/>
          </p:nvSpPr>
          <p:spPr>
            <a:xfrm>
              <a:off x="5878244" y="3346693"/>
              <a:ext cx="111197" cy="132316"/>
            </a:xfrm>
            <a:custGeom>
              <a:avLst/>
              <a:gdLst>
                <a:gd name="connsiteX0" fmla="*/ 111197 w 111197"/>
                <a:gd name="connsiteY0" fmla="*/ 104484 h 132316"/>
                <a:gd name="connsiteX1" fmla="*/ 68403 w 111197"/>
                <a:gd name="connsiteY1" fmla="*/ 130605 h 132316"/>
                <a:gd name="connsiteX2" fmla="*/ 53397 w 111197"/>
                <a:gd name="connsiteY2" fmla="*/ 126715 h 132316"/>
                <a:gd name="connsiteX3" fmla="*/ 1711 w 111197"/>
                <a:gd name="connsiteY3" fmla="*/ 41127 h 132316"/>
                <a:gd name="connsiteX4" fmla="*/ 5601 w 111197"/>
                <a:gd name="connsiteY4" fmla="*/ 26121 h 132316"/>
                <a:gd name="connsiteX5" fmla="*/ 48395 w 111197"/>
                <a:gd name="connsiteY5" fmla="*/ 0 h 132316"/>
                <a:gd name="connsiteX6" fmla="*/ 111197 w 111197"/>
                <a:gd name="connsiteY6" fmla="*/ 104484 h 1323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197" h="132316">
                  <a:moveTo>
                    <a:pt x="111197" y="104484"/>
                  </a:moveTo>
                  <a:lnTo>
                    <a:pt x="68403" y="130605"/>
                  </a:lnTo>
                  <a:cubicBezTo>
                    <a:pt x="63401" y="133940"/>
                    <a:pt x="56176" y="132273"/>
                    <a:pt x="53397" y="126715"/>
                  </a:cubicBezTo>
                  <a:lnTo>
                    <a:pt x="1711" y="41127"/>
                  </a:lnTo>
                  <a:cubicBezTo>
                    <a:pt x="-1624" y="36125"/>
                    <a:pt x="44" y="28900"/>
                    <a:pt x="5601" y="26121"/>
                  </a:cubicBezTo>
                  <a:lnTo>
                    <a:pt x="48395" y="0"/>
                  </a:lnTo>
                  <a:lnTo>
                    <a:pt x="111197" y="104484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28" name="Freeform: Shape 22">
              <a:extLst>
                <a:ext uri="{FF2B5EF4-FFF2-40B4-BE49-F238E27FC236}">
                  <a16:creationId xmlns:a16="http://schemas.microsoft.com/office/drawing/2014/main" id="{1B6A4D62-FBED-A285-A27A-F21BABED2585}"/>
                </a:ext>
              </a:extLst>
            </p:cNvPr>
            <p:cNvSpPr/>
            <p:nvPr/>
          </p:nvSpPr>
          <p:spPr>
            <a:xfrm>
              <a:off x="5685378" y="3391627"/>
              <a:ext cx="235148" cy="130688"/>
            </a:xfrm>
            <a:custGeom>
              <a:avLst/>
              <a:gdLst>
                <a:gd name="connsiteX0" fmla="*/ 187908 w 235148"/>
                <a:gd name="connsiteY0" fmla="*/ 7308 h 130688"/>
                <a:gd name="connsiteX1" fmla="*/ 71197 w 235148"/>
                <a:gd name="connsiteY1" fmla="*/ 639 h 130688"/>
                <a:gd name="connsiteX2" fmla="*/ 68418 w 235148"/>
                <a:gd name="connsiteY2" fmla="*/ 83 h 130688"/>
                <a:gd name="connsiteX3" fmla="*/ 49522 w 235148"/>
                <a:gd name="connsiteY3" fmla="*/ 7308 h 130688"/>
                <a:gd name="connsiteX4" fmla="*/ 5616 w 235148"/>
                <a:gd name="connsiteY4" fmla="*/ 57327 h 130688"/>
                <a:gd name="connsiteX5" fmla="*/ 7839 w 235148"/>
                <a:gd name="connsiteY5" fmla="*/ 88450 h 130688"/>
                <a:gd name="connsiteX6" fmla="*/ 24512 w 235148"/>
                <a:gd name="connsiteY6" fmla="*/ 94008 h 130688"/>
                <a:gd name="connsiteX7" fmla="*/ 39518 w 235148"/>
                <a:gd name="connsiteY7" fmla="*/ 86227 h 130688"/>
                <a:gd name="connsiteX8" fmla="*/ 85091 w 235148"/>
                <a:gd name="connsiteY8" fmla="*/ 33985 h 130688"/>
                <a:gd name="connsiteX9" fmla="*/ 189020 w 235148"/>
                <a:gd name="connsiteY9" fmla="*/ 123463 h 130688"/>
                <a:gd name="connsiteX10" fmla="*/ 189020 w 235148"/>
                <a:gd name="connsiteY10" fmla="*/ 123463 h 130688"/>
                <a:gd name="connsiteX11" fmla="*/ 189020 w 235148"/>
                <a:gd name="connsiteY11" fmla="*/ 123463 h 130688"/>
                <a:gd name="connsiteX12" fmla="*/ 195133 w 235148"/>
                <a:gd name="connsiteY12" fmla="*/ 130688 h 130688"/>
                <a:gd name="connsiteX13" fmla="*/ 235148 w 235148"/>
                <a:gd name="connsiteY13" fmla="*/ 84560 h 130688"/>
                <a:gd name="connsiteX14" fmla="*/ 187908 w 235148"/>
                <a:gd name="connsiteY14" fmla="*/ 7308 h 130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35148" h="130688">
                  <a:moveTo>
                    <a:pt x="187908" y="7308"/>
                  </a:moveTo>
                  <a:cubicBezTo>
                    <a:pt x="141779" y="23981"/>
                    <a:pt x="108433" y="7864"/>
                    <a:pt x="71197" y="639"/>
                  </a:cubicBezTo>
                  <a:cubicBezTo>
                    <a:pt x="70641" y="639"/>
                    <a:pt x="68418" y="83"/>
                    <a:pt x="68418" y="83"/>
                  </a:cubicBezTo>
                  <a:cubicBezTo>
                    <a:pt x="61749" y="-473"/>
                    <a:pt x="54524" y="1750"/>
                    <a:pt x="49522" y="7308"/>
                  </a:cubicBezTo>
                  <a:lnTo>
                    <a:pt x="5616" y="57327"/>
                  </a:lnTo>
                  <a:cubicBezTo>
                    <a:pt x="-2720" y="66775"/>
                    <a:pt x="-1609" y="80669"/>
                    <a:pt x="7839" y="88450"/>
                  </a:cubicBezTo>
                  <a:cubicBezTo>
                    <a:pt x="12841" y="92340"/>
                    <a:pt x="18399" y="94563"/>
                    <a:pt x="24512" y="94008"/>
                  </a:cubicBezTo>
                  <a:cubicBezTo>
                    <a:pt x="30070" y="93452"/>
                    <a:pt x="35628" y="91229"/>
                    <a:pt x="39518" y="86227"/>
                  </a:cubicBezTo>
                  <a:cubicBezTo>
                    <a:pt x="39518" y="86227"/>
                    <a:pt x="85091" y="33985"/>
                    <a:pt x="85091" y="33985"/>
                  </a:cubicBezTo>
                  <a:lnTo>
                    <a:pt x="189020" y="123463"/>
                  </a:lnTo>
                  <a:lnTo>
                    <a:pt x="189020" y="123463"/>
                  </a:lnTo>
                  <a:lnTo>
                    <a:pt x="189020" y="123463"/>
                  </a:lnTo>
                  <a:cubicBezTo>
                    <a:pt x="191798" y="126242"/>
                    <a:pt x="192910" y="127354"/>
                    <a:pt x="195133" y="130688"/>
                  </a:cubicBezTo>
                  <a:lnTo>
                    <a:pt x="235148" y="84560"/>
                  </a:lnTo>
                  <a:lnTo>
                    <a:pt x="187908" y="7308"/>
                  </a:lnTo>
                  <a:close/>
                </a:path>
              </a:pathLst>
            </a:custGeom>
            <a:grpFill/>
            <a:ln w="555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grpSp>
        <p:nvGrpSpPr>
          <p:cNvPr id="29" name="Group 23">
            <a:extLst>
              <a:ext uri="{FF2B5EF4-FFF2-40B4-BE49-F238E27FC236}">
                <a16:creationId xmlns:a16="http://schemas.microsoft.com/office/drawing/2014/main" id="{89AFB3E7-1E2B-C10F-10FB-C4E77FAF9C6C}"/>
              </a:ext>
            </a:extLst>
          </p:cNvPr>
          <p:cNvGrpSpPr/>
          <p:nvPr/>
        </p:nvGrpSpPr>
        <p:grpSpPr>
          <a:xfrm>
            <a:off x="8760568" y="2492896"/>
            <a:ext cx="252361" cy="407661"/>
            <a:chOff x="8505436" y="2682482"/>
            <a:chExt cx="252361" cy="407661"/>
          </a:xfrm>
          <a:solidFill>
            <a:schemeClr val="bg1">
              <a:lumMod val="85000"/>
            </a:schemeClr>
          </a:solidFill>
        </p:grpSpPr>
        <p:sp>
          <p:nvSpPr>
            <p:cNvPr id="30" name="Freeform: Shape 10">
              <a:extLst>
                <a:ext uri="{FF2B5EF4-FFF2-40B4-BE49-F238E27FC236}">
                  <a16:creationId xmlns:a16="http://schemas.microsoft.com/office/drawing/2014/main" id="{4847A553-B6CD-C238-BC05-E55EA71A673E}"/>
                </a:ext>
              </a:extLst>
            </p:cNvPr>
            <p:cNvSpPr/>
            <p:nvPr/>
          </p:nvSpPr>
          <p:spPr>
            <a:xfrm>
              <a:off x="8568527" y="2963963"/>
              <a:ext cx="126180" cy="29118"/>
            </a:xfrm>
            <a:custGeom>
              <a:avLst/>
              <a:gdLst>
                <a:gd name="connsiteX0" fmla="*/ 14559 w 126180"/>
                <a:gd name="connsiteY0" fmla="*/ 0 h 29118"/>
                <a:gd name="connsiteX1" fmla="*/ 111622 w 126180"/>
                <a:gd name="connsiteY1" fmla="*/ 0 h 29118"/>
                <a:gd name="connsiteX2" fmla="*/ 126181 w 126180"/>
                <a:gd name="connsiteY2" fmla="*/ 14559 h 29118"/>
                <a:gd name="connsiteX3" fmla="*/ 111622 w 126180"/>
                <a:gd name="connsiteY3" fmla="*/ 29119 h 29118"/>
                <a:gd name="connsiteX4" fmla="*/ 14559 w 126180"/>
                <a:gd name="connsiteY4" fmla="*/ 29119 h 29118"/>
                <a:gd name="connsiteX5" fmla="*/ 0 w 126180"/>
                <a:gd name="connsiteY5" fmla="*/ 14559 h 29118"/>
                <a:gd name="connsiteX6" fmla="*/ 14559 w 126180"/>
                <a:gd name="connsiteY6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80" h="29118">
                  <a:moveTo>
                    <a:pt x="14559" y="0"/>
                  </a:moveTo>
                  <a:lnTo>
                    <a:pt x="111622" y="0"/>
                  </a:lnTo>
                  <a:cubicBezTo>
                    <a:pt x="119872" y="0"/>
                    <a:pt x="126181" y="6309"/>
                    <a:pt x="126181" y="14559"/>
                  </a:cubicBezTo>
                  <a:cubicBezTo>
                    <a:pt x="126181" y="22810"/>
                    <a:pt x="119872" y="29119"/>
                    <a:pt x="111622" y="29119"/>
                  </a:cubicBezTo>
                  <a:lnTo>
                    <a:pt x="14559" y="29119"/>
                  </a:lnTo>
                  <a:cubicBezTo>
                    <a:pt x="6309" y="29119"/>
                    <a:pt x="0" y="22810"/>
                    <a:pt x="0" y="14559"/>
                  </a:cubicBezTo>
                  <a:cubicBezTo>
                    <a:pt x="0" y="6309"/>
                    <a:pt x="6309" y="0"/>
                    <a:pt x="14559" y="0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1" name="Freeform: Shape 11">
              <a:extLst>
                <a:ext uri="{FF2B5EF4-FFF2-40B4-BE49-F238E27FC236}">
                  <a16:creationId xmlns:a16="http://schemas.microsoft.com/office/drawing/2014/main" id="{0138322F-265E-599A-5C2D-973E27BC4099}"/>
                </a:ext>
              </a:extLst>
            </p:cNvPr>
            <p:cNvSpPr/>
            <p:nvPr/>
          </p:nvSpPr>
          <p:spPr>
            <a:xfrm>
              <a:off x="8568527" y="3012494"/>
              <a:ext cx="126180" cy="29118"/>
            </a:xfrm>
            <a:custGeom>
              <a:avLst/>
              <a:gdLst>
                <a:gd name="connsiteX0" fmla="*/ 14559 w 126180"/>
                <a:gd name="connsiteY0" fmla="*/ 0 h 29118"/>
                <a:gd name="connsiteX1" fmla="*/ 111622 w 126180"/>
                <a:gd name="connsiteY1" fmla="*/ 0 h 29118"/>
                <a:gd name="connsiteX2" fmla="*/ 126181 w 126180"/>
                <a:gd name="connsiteY2" fmla="*/ 14559 h 29118"/>
                <a:gd name="connsiteX3" fmla="*/ 111622 w 126180"/>
                <a:gd name="connsiteY3" fmla="*/ 29119 h 29118"/>
                <a:gd name="connsiteX4" fmla="*/ 14559 w 126180"/>
                <a:gd name="connsiteY4" fmla="*/ 29119 h 29118"/>
                <a:gd name="connsiteX5" fmla="*/ 0 w 126180"/>
                <a:gd name="connsiteY5" fmla="*/ 14559 h 29118"/>
                <a:gd name="connsiteX6" fmla="*/ 14559 w 126180"/>
                <a:gd name="connsiteY6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80" h="29118">
                  <a:moveTo>
                    <a:pt x="14559" y="0"/>
                  </a:moveTo>
                  <a:lnTo>
                    <a:pt x="111622" y="0"/>
                  </a:lnTo>
                  <a:cubicBezTo>
                    <a:pt x="119872" y="0"/>
                    <a:pt x="126181" y="6309"/>
                    <a:pt x="126181" y="14559"/>
                  </a:cubicBezTo>
                  <a:cubicBezTo>
                    <a:pt x="126181" y="22810"/>
                    <a:pt x="119872" y="29119"/>
                    <a:pt x="111622" y="29119"/>
                  </a:cubicBezTo>
                  <a:lnTo>
                    <a:pt x="14559" y="29119"/>
                  </a:lnTo>
                  <a:cubicBezTo>
                    <a:pt x="6309" y="29119"/>
                    <a:pt x="0" y="22810"/>
                    <a:pt x="0" y="14559"/>
                  </a:cubicBezTo>
                  <a:cubicBezTo>
                    <a:pt x="0" y="6309"/>
                    <a:pt x="6309" y="0"/>
                    <a:pt x="14559" y="0"/>
                  </a:cubicBez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2" name="Freeform: Shape 12">
              <a:extLst>
                <a:ext uri="{FF2B5EF4-FFF2-40B4-BE49-F238E27FC236}">
                  <a16:creationId xmlns:a16="http://schemas.microsoft.com/office/drawing/2014/main" id="{EF8CCDDB-AB88-F838-4918-53724A3186F6}"/>
                </a:ext>
              </a:extLst>
            </p:cNvPr>
            <p:cNvSpPr/>
            <p:nvPr/>
          </p:nvSpPr>
          <p:spPr>
            <a:xfrm>
              <a:off x="8600072" y="3061025"/>
              <a:ext cx="63090" cy="29118"/>
            </a:xfrm>
            <a:custGeom>
              <a:avLst/>
              <a:gdLst>
                <a:gd name="connsiteX0" fmla="*/ 0 w 63090"/>
                <a:gd name="connsiteY0" fmla="*/ 0 h 29118"/>
                <a:gd name="connsiteX1" fmla="*/ 31545 w 63090"/>
                <a:gd name="connsiteY1" fmla="*/ 29119 h 29118"/>
                <a:gd name="connsiteX2" fmla="*/ 63090 w 63090"/>
                <a:gd name="connsiteY2" fmla="*/ 0 h 29118"/>
                <a:gd name="connsiteX3" fmla="*/ 0 w 63090"/>
                <a:gd name="connsiteY3" fmla="*/ 0 h 291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3090" h="29118">
                  <a:moveTo>
                    <a:pt x="0" y="0"/>
                  </a:moveTo>
                  <a:cubicBezTo>
                    <a:pt x="1456" y="16501"/>
                    <a:pt x="15045" y="29119"/>
                    <a:pt x="31545" y="29119"/>
                  </a:cubicBezTo>
                  <a:cubicBezTo>
                    <a:pt x="48046" y="29119"/>
                    <a:pt x="61635" y="16501"/>
                    <a:pt x="63090" y="0"/>
                  </a:cubicBezTo>
                  <a:lnTo>
                    <a:pt x="0" y="0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  <p:sp>
          <p:nvSpPr>
            <p:cNvPr id="33" name="Freeform: Shape 13">
              <a:extLst>
                <a:ext uri="{FF2B5EF4-FFF2-40B4-BE49-F238E27FC236}">
                  <a16:creationId xmlns:a16="http://schemas.microsoft.com/office/drawing/2014/main" id="{E8652B43-DFDD-C513-77FC-B0B18AE9F69D}"/>
                </a:ext>
              </a:extLst>
            </p:cNvPr>
            <p:cNvSpPr/>
            <p:nvPr/>
          </p:nvSpPr>
          <p:spPr>
            <a:xfrm>
              <a:off x="8505436" y="2682482"/>
              <a:ext cx="252361" cy="262068"/>
            </a:xfrm>
            <a:custGeom>
              <a:avLst/>
              <a:gdLst>
                <a:gd name="connsiteX0" fmla="*/ 126181 w 252361"/>
                <a:gd name="connsiteY0" fmla="*/ 0 h 262068"/>
                <a:gd name="connsiteX1" fmla="*/ 126181 w 252361"/>
                <a:gd name="connsiteY1" fmla="*/ 0 h 262068"/>
                <a:gd name="connsiteX2" fmla="*/ 126181 w 252361"/>
                <a:gd name="connsiteY2" fmla="*/ 0 h 262068"/>
                <a:gd name="connsiteX3" fmla="*/ 0 w 252361"/>
                <a:gd name="connsiteY3" fmla="*/ 124725 h 262068"/>
                <a:gd name="connsiteX4" fmla="*/ 0 w 252361"/>
                <a:gd name="connsiteY4" fmla="*/ 129093 h 262068"/>
                <a:gd name="connsiteX5" fmla="*/ 8736 w 252361"/>
                <a:gd name="connsiteY5" fmla="*/ 172771 h 262068"/>
                <a:gd name="connsiteX6" fmla="*/ 30575 w 252361"/>
                <a:gd name="connsiteY6" fmla="*/ 208684 h 262068"/>
                <a:gd name="connsiteX7" fmla="*/ 60179 w 252361"/>
                <a:gd name="connsiteY7" fmla="*/ 256730 h 262068"/>
                <a:gd name="connsiteX8" fmla="*/ 68914 w 252361"/>
                <a:gd name="connsiteY8" fmla="*/ 262068 h 262068"/>
                <a:gd name="connsiteX9" fmla="*/ 183448 w 252361"/>
                <a:gd name="connsiteY9" fmla="*/ 262068 h 262068"/>
                <a:gd name="connsiteX10" fmla="*/ 192183 w 252361"/>
                <a:gd name="connsiteY10" fmla="*/ 256730 h 262068"/>
                <a:gd name="connsiteX11" fmla="*/ 221787 w 252361"/>
                <a:gd name="connsiteY11" fmla="*/ 208684 h 262068"/>
                <a:gd name="connsiteX12" fmla="*/ 243626 w 252361"/>
                <a:gd name="connsiteY12" fmla="*/ 172771 h 262068"/>
                <a:gd name="connsiteX13" fmla="*/ 252362 w 252361"/>
                <a:gd name="connsiteY13" fmla="*/ 129093 h 262068"/>
                <a:gd name="connsiteX14" fmla="*/ 252362 w 252361"/>
                <a:gd name="connsiteY14" fmla="*/ 124725 h 262068"/>
                <a:gd name="connsiteX15" fmla="*/ 126181 w 252361"/>
                <a:gd name="connsiteY15" fmla="*/ 0 h 262068"/>
                <a:gd name="connsiteX16" fmla="*/ 223243 w 252361"/>
                <a:gd name="connsiteY16" fmla="*/ 128608 h 262068"/>
                <a:gd name="connsiteX17" fmla="*/ 216449 w 252361"/>
                <a:gd name="connsiteY17" fmla="*/ 162579 h 262068"/>
                <a:gd name="connsiteX18" fmla="*/ 199948 w 252361"/>
                <a:gd name="connsiteY18" fmla="*/ 189271 h 262068"/>
                <a:gd name="connsiteX19" fmla="*/ 171800 w 252361"/>
                <a:gd name="connsiteY19" fmla="*/ 232950 h 262068"/>
                <a:gd name="connsiteX20" fmla="*/ 126181 w 252361"/>
                <a:gd name="connsiteY20" fmla="*/ 232950 h 262068"/>
                <a:gd name="connsiteX21" fmla="*/ 81047 w 252361"/>
                <a:gd name="connsiteY21" fmla="*/ 232950 h 262068"/>
                <a:gd name="connsiteX22" fmla="*/ 52899 w 252361"/>
                <a:gd name="connsiteY22" fmla="*/ 189271 h 262068"/>
                <a:gd name="connsiteX23" fmla="*/ 36398 w 252361"/>
                <a:gd name="connsiteY23" fmla="*/ 162579 h 262068"/>
                <a:gd name="connsiteX24" fmla="*/ 29604 w 252361"/>
                <a:gd name="connsiteY24" fmla="*/ 128608 h 262068"/>
                <a:gd name="connsiteX25" fmla="*/ 29604 w 252361"/>
                <a:gd name="connsiteY25" fmla="*/ 124725 h 262068"/>
                <a:gd name="connsiteX26" fmla="*/ 126666 w 252361"/>
                <a:gd name="connsiteY26" fmla="*/ 28633 h 262068"/>
                <a:gd name="connsiteX27" fmla="*/ 126666 w 252361"/>
                <a:gd name="connsiteY27" fmla="*/ 28633 h 262068"/>
                <a:gd name="connsiteX28" fmla="*/ 126666 w 252361"/>
                <a:gd name="connsiteY28" fmla="*/ 28633 h 262068"/>
                <a:gd name="connsiteX29" fmla="*/ 126666 w 252361"/>
                <a:gd name="connsiteY29" fmla="*/ 28633 h 262068"/>
                <a:gd name="connsiteX30" fmla="*/ 126666 w 252361"/>
                <a:gd name="connsiteY30" fmla="*/ 28633 h 262068"/>
                <a:gd name="connsiteX31" fmla="*/ 126666 w 252361"/>
                <a:gd name="connsiteY31" fmla="*/ 28633 h 262068"/>
                <a:gd name="connsiteX32" fmla="*/ 126666 w 252361"/>
                <a:gd name="connsiteY32" fmla="*/ 28633 h 262068"/>
                <a:gd name="connsiteX33" fmla="*/ 223729 w 252361"/>
                <a:gd name="connsiteY33" fmla="*/ 124725 h 262068"/>
                <a:gd name="connsiteX34" fmla="*/ 223729 w 252361"/>
                <a:gd name="connsiteY34" fmla="*/ 128608 h 2620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52361" h="262068">
                  <a:moveTo>
                    <a:pt x="126181" y="0"/>
                  </a:moveTo>
                  <a:cubicBezTo>
                    <a:pt x="126181" y="0"/>
                    <a:pt x="126181" y="0"/>
                    <a:pt x="126181" y="0"/>
                  </a:cubicBezTo>
                  <a:cubicBezTo>
                    <a:pt x="126181" y="0"/>
                    <a:pt x="126181" y="0"/>
                    <a:pt x="126181" y="0"/>
                  </a:cubicBezTo>
                  <a:cubicBezTo>
                    <a:pt x="57267" y="485"/>
                    <a:pt x="1456" y="55811"/>
                    <a:pt x="0" y="124725"/>
                  </a:cubicBezTo>
                  <a:lnTo>
                    <a:pt x="0" y="129093"/>
                  </a:lnTo>
                  <a:cubicBezTo>
                    <a:pt x="485" y="144138"/>
                    <a:pt x="3397" y="158697"/>
                    <a:pt x="8736" y="172771"/>
                  </a:cubicBezTo>
                  <a:cubicBezTo>
                    <a:pt x="14074" y="185874"/>
                    <a:pt x="21354" y="198007"/>
                    <a:pt x="30575" y="208684"/>
                  </a:cubicBezTo>
                  <a:cubicBezTo>
                    <a:pt x="42222" y="221302"/>
                    <a:pt x="54840" y="246053"/>
                    <a:pt x="60179" y="256730"/>
                  </a:cubicBezTo>
                  <a:cubicBezTo>
                    <a:pt x="61635" y="260127"/>
                    <a:pt x="65032" y="262068"/>
                    <a:pt x="68914" y="262068"/>
                  </a:cubicBezTo>
                  <a:lnTo>
                    <a:pt x="183448" y="262068"/>
                  </a:lnTo>
                  <a:cubicBezTo>
                    <a:pt x="187330" y="262068"/>
                    <a:pt x="190727" y="260127"/>
                    <a:pt x="192183" y="256730"/>
                  </a:cubicBezTo>
                  <a:cubicBezTo>
                    <a:pt x="197522" y="246053"/>
                    <a:pt x="210140" y="221302"/>
                    <a:pt x="221787" y="208684"/>
                  </a:cubicBezTo>
                  <a:cubicBezTo>
                    <a:pt x="231008" y="198007"/>
                    <a:pt x="238773" y="185874"/>
                    <a:pt x="243626" y="172771"/>
                  </a:cubicBezTo>
                  <a:cubicBezTo>
                    <a:pt x="248965" y="158697"/>
                    <a:pt x="251877" y="144138"/>
                    <a:pt x="252362" y="129093"/>
                  </a:cubicBezTo>
                  <a:lnTo>
                    <a:pt x="252362" y="124725"/>
                  </a:lnTo>
                  <a:cubicBezTo>
                    <a:pt x="250906" y="55811"/>
                    <a:pt x="195095" y="485"/>
                    <a:pt x="126181" y="0"/>
                  </a:cubicBezTo>
                  <a:close/>
                  <a:moveTo>
                    <a:pt x="223243" y="128608"/>
                  </a:moveTo>
                  <a:cubicBezTo>
                    <a:pt x="222758" y="140255"/>
                    <a:pt x="220331" y="151902"/>
                    <a:pt x="216449" y="162579"/>
                  </a:cubicBezTo>
                  <a:cubicBezTo>
                    <a:pt x="212566" y="172286"/>
                    <a:pt x="207228" y="181507"/>
                    <a:pt x="199948" y="189271"/>
                  </a:cubicBezTo>
                  <a:cubicBezTo>
                    <a:pt x="188786" y="202860"/>
                    <a:pt x="179080" y="217420"/>
                    <a:pt x="171800" y="232950"/>
                  </a:cubicBezTo>
                  <a:lnTo>
                    <a:pt x="126181" y="232950"/>
                  </a:lnTo>
                  <a:lnTo>
                    <a:pt x="81047" y="232950"/>
                  </a:lnTo>
                  <a:cubicBezTo>
                    <a:pt x="73282" y="217420"/>
                    <a:pt x="63576" y="202860"/>
                    <a:pt x="52899" y="189271"/>
                  </a:cubicBezTo>
                  <a:cubicBezTo>
                    <a:pt x="46105" y="181507"/>
                    <a:pt x="40281" y="172286"/>
                    <a:pt x="36398" y="162579"/>
                  </a:cubicBezTo>
                  <a:cubicBezTo>
                    <a:pt x="32031" y="151902"/>
                    <a:pt x="30089" y="140255"/>
                    <a:pt x="29604" y="128608"/>
                  </a:cubicBezTo>
                  <a:lnTo>
                    <a:pt x="29604" y="124725"/>
                  </a:lnTo>
                  <a:cubicBezTo>
                    <a:pt x="30575" y="71826"/>
                    <a:pt x="73767" y="29119"/>
                    <a:pt x="126666" y="28633"/>
                  </a:cubicBezTo>
                  <a:lnTo>
                    <a:pt x="126666" y="28633"/>
                  </a:lnTo>
                  <a:lnTo>
                    <a:pt x="126666" y="28633"/>
                  </a:lnTo>
                  <a:cubicBezTo>
                    <a:pt x="126666" y="28633"/>
                    <a:pt x="126666" y="28633"/>
                    <a:pt x="126666" y="28633"/>
                  </a:cubicBezTo>
                  <a:cubicBezTo>
                    <a:pt x="126666" y="28633"/>
                    <a:pt x="126666" y="28633"/>
                    <a:pt x="126666" y="28633"/>
                  </a:cubicBezTo>
                  <a:lnTo>
                    <a:pt x="126666" y="28633"/>
                  </a:lnTo>
                  <a:lnTo>
                    <a:pt x="126666" y="28633"/>
                  </a:lnTo>
                  <a:cubicBezTo>
                    <a:pt x="179565" y="29119"/>
                    <a:pt x="222758" y="71341"/>
                    <a:pt x="223729" y="124725"/>
                  </a:cubicBezTo>
                  <a:lnTo>
                    <a:pt x="223729" y="128608"/>
                  </a:lnTo>
                  <a:close/>
                </a:path>
              </a:pathLst>
            </a:custGeom>
            <a:grpFill/>
            <a:ln w="476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IN"/>
            </a:p>
          </p:txBody>
        </p:sp>
      </p:grpSp>
      <p:sp>
        <p:nvSpPr>
          <p:cNvPr id="34" name="TextBox 38">
            <a:extLst>
              <a:ext uri="{FF2B5EF4-FFF2-40B4-BE49-F238E27FC236}">
                <a16:creationId xmlns:a16="http://schemas.microsoft.com/office/drawing/2014/main" id="{BB50D3F6-D842-57B6-C2A8-8AC57227922B}"/>
              </a:ext>
            </a:extLst>
          </p:cNvPr>
          <p:cNvSpPr txBox="1"/>
          <p:nvPr/>
        </p:nvSpPr>
        <p:spPr>
          <a:xfrm>
            <a:off x="8254652" y="1137758"/>
            <a:ext cx="1264192" cy="917106"/>
          </a:xfrm>
          <a:prstGeom prst="rect">
            <a:avLst/>
          </a:prstGeom>
          <a:noFill/>
        </p:spPr>
        <p:txBody>
          <a:bodyPr wrap="square" lIns="0" tIns="0" rIns="0" bIns="0" rtlCol="0" anchor="ctr">
            <a:noAutofit/>
          </a:bodyPr>
          <a:lstStyle/>
          <a:p>
            <a:pPr algn="ctr"/>
            <a:r>
              <a:rPr lang="en-US" sz="4400" b="1" dirty="0">
                <a:solidFill>
                  <a:schemeClr val="bg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endParaRPr lang="en-IN" sz="4400" b="1" dirty="0">
              <a:solidFill>
                <a:schemeClr val="bg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5" name="Straight Connector 39">
            <a:extLst>
              <a:ext uri="{FF2B5EF4-FFF2-40B4-BE49-F238E27FC236}">
                <a16:creationId xmlns:a16="http://schemas.microsoft.com/office/drawing/2014/main" id="{7FC1FCE9-C512-6C13-C74D-802B6DAA3852}"/>
              </a:ext>
            </a:extLst>
          </p:cNvPr>
          <p:cNvCxnSpPr>
            <a:cxnSpLocks/>
          </p:cNvCxnSpPr>
          <p:nvPr/>
        </p:nvCxnSpPr>
        <p:spPr>
          <a:xfrm>
            <a:off x="8886748" y="3404872"/>
            <a:ext cx="0" cy="600192"/>
          </a:xfrm>
          <a:prstGeom prst="line">
            <a:avLst/>
          </a:prstGeom>
          <a:ln w="19050" cap="rnd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tangle 41">
            <a:extLst>
              <a:ext uri="{FF2B5EF4-FFF2-40B4-BE49-F238E27FC236}">
                <a16:creationId xmlns:a16="http://schemas.microsoft.com/office/drawing/2014/main" id="{DAC6A04E-71A2-B0AC-CB7A-20BF1427FFDC}"/>
              </a:ext>
            </a:extLst>
          </p:cNvPr>
          <p:cNvSpPr/>
          <p:nvPr/>
        </p:nvSpPr>
        <p:spPr>
          <a:xfrm>
            <a:off x="8622121" y="4238191"/>
            <a:ext cx="1682086" cy="400110"/>
          </a:xfrm>
          <a:prstGeom prst="rect">
            <a:avLst/>
          </a:prstGeom>
        </p:spPr>
        <p:txBody>
          <a:bodyPr wrap="square" lIns="0" rIns="0" anchor="b">
            <a:spAutoFit/>
          </a:bodyPr>
          <a:lstStyle/>
          <a:p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¿Por </a:t>
            </a:r>
            <a:r>
              <a:rPr lang="en-IN" sz="2000" b="1" dirty="0" err="1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qué</a:t>
            </a:r>
            <a:r>
              <a:rPr lang="en-IN" sz="2000" b="1" dirty="0">
                <a:solidFill>
                  <a:schemeClr val="bg1">
                    <a:lumMod val="75000"/>
                  </a:schemeClr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?</a:t>
            </a:r>
          </a:p>
        </p:txBody>
      </p:sp>
      <p:pic>
        <p:nvPicPr>
          <p:cNvPr id="7" name="Imagen 6" descr="Diagrama&#10;&#10;Descripción generada automáticamente">
            <a:extLst>
              <a:ext uri="{FF2B5EF4-FFF2-40B4-BE49-F238E27FC236}">
                <a16:creationId xmlns:a16="http://schemas.microsoft.com/office/drawing/2014/main" id="{785ACBEF-243B-8663-E6F5-DBEB87B3A85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46425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n 1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AA9D5BD-4CE8-28BF-3699-FCAA80A041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15" name="Imagen 14" descr="Icono&#10;&#10;Descripción generada automáticamente">
            <a:extLst>
              <a:ext uri="{FF2B5EF4-FFF2-40B4-BE49-F238E27FC236}">
                <a16:creationId xmlns:a16="http://schemas.microsoft.com/office/drawing/2014/main" id="{2575F97F-B469-7B1E-24BA-A84166EBAD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sp>
        <p:nvSpPr>
          <p:cNvPr id="23" name="Rectangle: Rounded Corners 59">
            <a:extLst>
              <a:ext uri="{FF2B5EF4-FFF2-40B4-BE49-F238E27FC236}">
                <a16:creationId xmlns:a16="http://schemas.microsoft.com/office/drawing/2014/main" id="{B7F2D5D5-D993-420A-54F2-397B229AF083}"/>
              </a:ext>
            </a:extLst>
          </p:cNvPr>
          <p:cNvSpPr/>
          <p:nvPr/>
        </p:nvSpPr>
        <p:spPr>
          <a:xfrm>
            <a:off x="4738855" y="1486091"/>
            <a:ext cx="2700000" cy="3693522"/>
          </a:xfrm>
          <a:prstGeom prst="roundRect">
            <a:avLst>
              <a:gd name="adj" fmla="val 5199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4" name="Rectangle: Rounded Corners 59">
            <a:extLst>
              <a:ext uri="{FF2B5EF4-FFF2-40B4-BE49-F238E27FC236}">
                <a16:creationId xmlns:a16="http://schemas.microsoft.com/office/drawing/2014/main" id="{BBE4E119-EF39-5D75-3289-F18A595916E2}"/>
              </a:ext>
            </a:extLst>
          </p:cNvPr>
          <p:cNvSpPr/>
          <p:nvPr/>
        </p:nvSpPr>
        <p:spPr>
          <a:xfrm>
            <a:off x="7733356" y="1501653"/>
            <a:ext cx="2700000" cy="3693522"/>
          </a:xfrm>
          <a:prstGeom prst="roundRect">
            <a:avLst>
              <a:gd name="adj" fmla="val 5199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6" name="Oval 55">
            <a:extLst>
              <a:ext uri="{FF2B5EF4-FFF2-40B4-BE49-F238E27FC236}">
                <a16:creationId xmlns:a16="http://schemas.microsoft.com/office/drawing/2014/main" id="{F7943D76-B82A-F04E-2249-A190649EFAA3}"/>
              </a:ext>
            </a:extLst>
          </p:cNvPr>
          <p:cNvSpPr/>
          <p:nvPr/>
        </p:nvSpPr>
        <p:spPr>
          <a:xfrm>
            <a:off x="5453660" y="4905977"/>
            <a:ext cx="1262112" cy="1262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57">
            <a:extLst>
              <a:ext uri="{FF2B5EF4-FFF2-40B4-BE49-F238E27FC236}">
                <a16:creationId xmlns:a16="http://schemas.microsoft.com/office/drawing/2014/main" id="{819FAD0A-6156-CF5B-4DC9-134D51F696E5}"/>
              </a:ext>
            </a:extLst>
          </p:cNvPr>
          <p:cNvSpPr/>
          <p:nvPr/>
        </p:nvSpPr>
        <p:spPr>
          <a:xfrm>
            <a:off x="8463329" y="4905977"/>
            <a:ext cx="1262112" cy="1262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: Rounded Corners 59">
            <a:extLst>
              <a:ext uri="{FF2B5EF4-FFF2-40B4-BE49-F238E27FC236}">
                <a16:creationId xmlns:a16="http://schemas.microsoft.com/office/drawing/2014/main" id="{E36F34B4-9C7A-E2B0-FACD-23B600209322}"/>
              </a:ext>
            </a:extLst>
          </p:cNvPr>
          <p:cNvSpPr/>
          <p:nvPr/>
        </p:nvSpPr>
        <p:spPr>
          <a:xfrm>
            <a:off x="1691501" y="1501653"/>
            <a:ext cx="2700000" cy="3693522"/>
          </a:xfrm>
          <a:prstGeom prst="roundRect">
            <a:avLst>
              <a:gd name="adj" fmla="val 5199"/>
            </a:avLst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0" name="TextBox 83">
            <a:extLst>
              <a:ext uri="{FF2B5EF4-FFF2-40B4-BE49-F238E27FC236}">
                <a16:creationId xmlns:a16="http://schemas.microsoft.com/office/drawing/2014/main" id="{8338C335-CD75-B738-BB54-B52E150B3719}"/>
              </a:ext>
            </a:extLst>
          </p:cNvPr>
          <p:cNvSpPr txBox="1"/>
          <p:nvPr/>
        </p:nvSpPr>
        <p:spPr>
          <a:xfrm>
            <a:off x="2232051" y="1638900"/>
            <a:ext cx="1447392" cy="304102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2000" b="1" dirty="0">
                <a:solidFill>
                  <a:schemeClr val="accent2"/>
                </a:solidFill>
              </a:rPr>
              <a:t>Persona</a:t>
            </a:r>
          </a:p>
        </p:txBody>
      </p:sp>
      <p:sp>
        <p:nvSpPr>
          <p:cNvPr id="31" name="TextBox 84">
            <a:extLst>
              <a:ext uri="{FF2B5EF4-FFF2-40B4-BE49-F238E27FC236}">
                <a16:creationId xmlns:a16="http://schemas.microsoft.com/office/drawing/2014/main" id="{A734223F-B79E-AF8F-A2AA-ACBA91BB8AC7}"/>
              </a:ext>
            </a:extLst>
          </p:cNvPr>
          <p:cNvSpPr txBox="1"/>
          <p:nvPr/>
        </p:nvSpPr>
        <p:spPr>
          <a:xfrm>
            <a:off x="5301834" y="1613337"/>
            <a:ext cx="1328535" cy="38323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2000" b="1" dirty="0">
                <a:solidFill>
                  <a:schemeClr val="accent3"/>
                </a:solidFill>
              </a:rPr>
              <a:t>Familia</a:t>
            </a:r>
          </a:p>
        </p:txBody>
      </p:sp>
      <p:sp>
        <p:nvSpPr>
          <p:cNvPr id="32" name="TextBox 85">
            <a:extLst>
              <a:ext uri="{FF2B5EF4-FFF2-40B4-BE49-F238E27FC236}">
                <a16:creationId xmlns:a16="http://schemas.microsoft.com/office/drawing/2014/main" id="{85329B1C-C4C7-787A-3F99-758CB61ECD91}"/>
              </a:ext>
            </a:extLst>
          </p:cNvPr>
          <p:cNvSpPr txBox="1"/>
          <p:nvPr/>
        </p:nvSpPr>
        <p:spPr>
          <a:xfrm>
            <a:off x="8312902" y="1652376"/>
            <a:ext cx="1479260" cy="383230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2000" b="1" dirty="0" err="1">
                <a:solidFill>
                  <a:schemeClr val="accent1"/>
                </a:solidFill>
              </a:rPr>
              <a:t>Profesional</a:t>
            </a:r>
            <a:endParaRPr lang="en-IN" sz="2000" b="1" dirty="0">
              <a:solidFill>
                <a:schemeClr val="accent1"/>
              </a:solidFill>
            </a:endParaRPr>
          </a:p>
        </p:txBody>
      </p:sp>
      <p:sp>
        <p:nvSpPr>
          <p:cNvPr id="34" name="Oval 2">
            <a:extLst>
              <a:ext uri="{FF2B5EF4-FFF2-40B4-BE49-F238E27FC236}">
                <a16:creationId xmlns:a16="http://schemas.microsoft.com/office/drawing/2014/main" id="{94F99D32-309C-04E1-E9CD-04294B47CAFA}"/>
              </a:ext>
            </a:extLst>
          </p:cNvPr>
          <p:cNvSpPr/>
          <p:nvPr/>
        </p:nvSpPr>
        <p:spPr>
          <a:xfrm>
            <a:off x="2340600" y="4862223"/>
            <a:ext cx="1262112" cy="1262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61">
            <a:extLst>
              <a:ext uri="{FF2B5EF4-FFF2-40B4-BE49-F238E27FC236}">
                <a16:creationId xmlns:a16="http://schemas.microsoft.com/office/drawing/2014/main" id="{C1384414-70EC-D496-660F-AD339A88E8B2}"/>
              </a:ext>
            </a:extLst>
          </p:cNvPr>
          <p:cNvSpPr txBox="1"/>
          <p:nvPr/>
        </p:nvSpPr>
        <p:spPr>
          <a:xfrm>
            <a:off x="2619100" y="5135640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36" name="TextBox 63">
            <a:extLst>
              <a:ext uri="{FF2B5EF4-FFF2-40B4-BE49-F238E27FC236}">
                <a16:creationId xmlns:a16="http://schemas.microsoft.com/office/drawing/2014/main" id="{8098C6C6-153D-B70D-36D3-CC5B6775BFC9}"/>
              </a:ext>
            </a:extLst>
          </p:cNvPr>
          <p:cNvSpPr txBox="1"/>
          <p:nvPr/>
        </p:nvSpPr>
        <p:spPr>
          <a:xfrm>
            <a:off x="5732160" y="5179394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37" name="TextBox 64">
            <a:extLst>
              <a:ext uri="{FF2B5EF4-FFF2-40B4-BE49-F238E27FC236}">
                <a16:creationId xmlns:a16="http://schemas.microsoft.com/office/drawing/2014/main" id="{ED1C2B98-06AD-33AB-263D-01ADBEA33951}"/>
              </a:ext>
            </a:extLst>
          </p:cNvPr>
          <p:cNvSpPr txBox="1"/>
          <p:nvPr/>
        </p:nvSpPr>
        <p:spPr>
          <a:xfrm>
            <a:off x="8741829" y="5179394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P</a:t>
            </a:r>
          </a:p>
        </p:txBody>
      </p:sp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4" name="Vista general de diapositiva 43">
                <a:extLst>
                  <a:ext uri="{FF2B5EF4-FFF2-40B4-BE49-F238E27FC236}">
                    <a16:creationId xmlns:a16="http://schemas.microsoft.com/office/drawing/2014/main" id="{9F66AD80-7BAC-826A-0B63-C02D6375C3DE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185132996"/>
                  </p:ext>
                </p:extLst>
              </p:nvPr>
            </p:nvGraphicFramePr>
            <p:xfrm>
              <a:off x="1961501" y="2740914"/>
              <a:ext cx="2160000" cy="1215000"/>
            </p:xfrm>
            <a:graphic>
              <a:graphicData uri="http://schemas.microsoft.com/office/powerpoint/2016/slidezoom">
                <pslz:sldZm>
                  <pslz:sldZmObj sldId="283" cId="3443929966">
                    <pslz:zmPr id="{E56469DD-0BA1-4DBC-BDC1-7EB43092EB88}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60000" cy="1215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4" name="Vista general de diapositiva 43">
                <a:hlinkClick r:id="rId6" action="ppaction://hlinksldjump"/>
                <a:extLst>
                  <a:ext uri="{FF2B5EF4-FFF2-40B4-BE49-F238E27FC236}">
                    <a16:creationId xmlns:a16="http://schemas.microsoft.com/office/drawing/2014/main" id="{9F66AD80-7BAC-826A-0B63-C02D6375C3DE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961501" y="2740914"/>
                <a:ext cx="2160000" cy="1215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6" name="Vista general de diapositiva 45">
                <a:extLst>
                  <a:ext uri="{FF2B5EF4-FFF2-40B4-BE49-F238E27FC236}">
                    <a16:creationId xmlns:a16="http://schemas.microsoft.com/office/drawing/2014/main" id="{64892F7C-0BD5-B028-7E53-9A7EC81EC8A6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3586414248"/>
                  </p:ext>
                </p:extLst>
              </p:nvPr>
            </p:nvGraphicFramePr>
            <p:xfrm>
              <a:off x="5015999" y="2740914"/>
              <a:ext cx="2160000" cy="1215000"/>
            </p:xfrm>
            <a:graphic>
              <a:graphicData uri="http://schemas.microsoft.com/office/powerpoint/2016/slidezoom">
                <pslz:sldZm>
                  <pslz:sldZmObj sldId="285" cId="2106243300">
                    <pslz:zmPr id="{5BAD5E50-8570-4566-85C1-F9E7A8B517F9}" transitionDur="1000">
                      <p166:blipFill xmlns:p166="http://schemas.microsoft.com/office/powerpoint/2016/6/main">
                        <a:blip r:embed="rId7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60000" cy="1215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6" name="Vista general de diapositiva 45">
                <a:hlinkClick r:id="rId8" action="ppaction://hlinksldjump"/>
                <a:extLst>
                  <a:ext uri="{FF2B5EF4-FFF2-40B4-BE49-F238E27FC236}">
                    <a16:creationId xmlns:a16="http://schemas.microsoft.com/office/drawing/2014/main" id="{64892F7C-0BD5-B028-7E53-9A7EC81EC8A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5015999" y="2740914"/>
                <a:ext cx="2160000" cy="1215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48" name="Vista general de diapositiva 47">
                <a:extLst>
                  <a:ext uri="{FF2B5EF4-FFF2-40B4-BE49-F238E27FC236}">
                    <a16:creationId xmlns:a16="http://schemas.microsoft.com/office/drawing/2014/main" id="{E8E3AD7F-4F17-714F-2AD1-9ACE9254EFF4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15244112"/>
                  </p:ext>
                </p:extLst>
              </p:nvPr>
            </p:nvGraphicFramePr>
            <p:xfrm>
              <a:off x="8070499" y="2738089"/>
              <a:ext cx="2160000" cy="1215000"/>
            </p:xfrm>
            <a:graphic>
              <a:graphicData uri="http://schemas.microsoft.com/office/powerpoint/2016/slidezoom">
                <pslz:sldZm>
                  <pslz:sldZmObj sldId="284" cId="1334077940">
                    <pslz:zmPr id="{46AB70AB-C6E2-48BD-A28F-366FB81D0A1A}" transitionDur="1000">
                      <p166:blipFill xmlns:p166="http://schemas.microsoft.com/office/powerpoint/2016/6/main">
                        <a:blip r:embed="rId10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160000" cy="12150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48" name="Vista general de diapositiva 47">
                <a:hlinkClick r:id="rId11" action="ppaction://hlinksldjump"/>
                <a:extLst>
                  <a:ext uri="{FF2B5EF4-FFF2-40B4-BE49-F238E27FC236}">
                    <a16:creationId xmlns:a16="http://schemas.microsoft.com/office/drawing/2014/main" id="{E8E3AD7F-4F17-714F-2AD1-9ACE9254EFF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8070499" y="2738089"/>
                <a:ext cx="2160000" cy="12150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976AA416-662A-6DB7-7D94-9E50D473349E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238258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F4512C7E-A665-1398-C25F-12C5ED64F4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19C8E285-6148-CA0A-18C7-CE69815DB0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sp>
        <p:nvSpPr>
          <p:cNvPr id="8" name="Oval 2">
            <a:extLst>
              <a:ext uri="{FF2B5EF4-FFF2-40B4-BE49-F238E27FC236}">
                <a16:creationId xmlns:a16="http://schemas.microsoft.com/office/drawing/2014/main" id="{A0DBE627-80FC-3E2E-6DDC-AE8265EB019D}"/>
              </a:ext>
            </a:extLst>
          </p:cNvPr>
          <p:cNvSpPr/>
          <p:nvPr/>
        </p:nvSpPr>
        <p:spPr>
          <a:xfrm>
            <a:off x="2340600" y="4862223"/>
            <a:ext cx="1262112" cy="1262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61">
            <a:extLst>
              <a:ext uri="{FF2B5EF4-FFF2-40B4-BE49-F238E27FC236}">
                <a16:creationId xmlns:a16="http://schemas.microsoft.com/office/drawing/2014/main" id="{84C9F616-559E-51F6-F2D1-E5B5863853D7}"/>
              </a:ext>
            </a:extLst>
          </p:cNvPr>
          <p:cNvSpPr txBox="1"/>
          <p:nvPr/>
        </p:nvSpPr>
        <p:spPr>
          <a:xfrm>
            <a:off x="2619100" y="5135640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P</a:t>
            </a:r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10AE954A-6F37-3027-EFEF-AA8D30E8DE95}"/>
              </a:ext>
            </a:extLst>
          </p:cNvPr>
          <p:cNvSpPr/>
          <p:nvPr/>
        </p:nvSpPr>
        <p:spPr>
          <a:xfrm>
            <a:off x="467644" y="1485515"/>
            <a:ext cx="3240000" cy="32400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DDA71494-ABA9-6748-C072-DC77A7E4FA87}"/>
              </a:ext>
            </a:extLst>
          </p:cNvPr>
          <p:cNvSpPr/>
          <p:nvPr/>
        </p:nvSpPr>
        <p:spPr>
          <a:xfrm>
            <a:off x="3076588" y="1469707"/>
            <a:ext cx="3240000" cy="32400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2BFB0A5A-E63D-F9C2-675F-3BC18781C6E1}"/>
              </a:ext>
            </a:extLst>
          </p:cNvPr>
          <p:cNvSpPr/>
          <p:nvPr/>
        </p:nvSpPr>
        <p:spPr>
          <a:xfrm>
            <a:off x="5796197" y="1453899"/>
            <a:ext cx="3240000" cy="32400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1494FD78-54AD-C152-592B-227FB8732940}"/>
              </a:ext>
            </a:extLst>
          </p:cNvPr>
          <p:cNvSpPr/>
          <p:nvPr/>
        </p:nvSpPr>
        <p:spPr>
          <a:xfrm>
            <a:off x="8515806" y="1485515"/>
            <a:ext cx="3240000" cy="3240000"/>
          </a:xfrm>
          <a:prstGeom prst="ellipse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61E9ED73-8AD7-22FF-A521-193D6025A351}"/>
              </a:ext>
            </a:extLst>
          </p:cNvPr>
          <p:cNvSpPr txBox="1"/>
          <p:nvPr/>
        </p:nvSpPr>
        <p:spPr>
          <a:xfrm>
            <a:off x="1028498" y="2097547"/>
            <a:ext cx="188318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/>
              <a:t>Físico</a:t>
            </a:r>
          </a:p>
          <a:p>
            <a:endParaRPr lang="es-MX" sz="2500" dirty="0"/>
          </a:p>
          <a:p>
            <a:r>
              <a:rPr lang="es-MX" sz="2500" dirty="0"/>
              <a:t>Deporte</a:t>
            </a:r>
          </a:p>
          <a:p>
            <a:r>
              <a:rPr lang="es-MX" sz="2500" dirty="0"/>
              <a:t>Dormir</a:t>
            </a:r>
          </a:p>
          <a:p>
            <a:r>
              <a:rPr lang="es-MX" sz="2500" dirty="0"/>
              <a:t>Nutrición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A5519A4-C8A7-051C-9270-3EF10F18C899}"/>
              </a:ext>
            </a:extLst>
          </p:cNvPr>
          <p:cNvSpPr txBox="1"/>
          <p:nvPr/>
        </p:nvSpPr>
        <p:spPr>
          <a:xfrm>
            <a:off x="3865663" y="2065931"/>
            <a:ext cx="188318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/>
              <a:t>Emocional</a:t>
            </a:r>
          </a:p>
          <a:p>
            <a:endParaRPr lang="es-MX" sz="2500" dirty="0"/>
          </a:p>
          <a:p>
            <a:r>
              <a:rPr lang="es-MX" sz="2000" dirty="0"/>
              <a:t>Gestión de Miedo, Sorpresa, Aversión, Ira, Alegría, Tristeza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DDF98434-ED90-FA90-0842-FB431648807D}"/>
              </a:ext>
            </a:extLst>
          </p:cNvPr>
          <p:cNvSpPr txBox="1"/>
          <p:nvPr/>
        </p:nvSpPr>
        <p:spPr>
          <a:xfrm>
            <a:off x="6474607" y="2065931"/>
            <a:ext cx="188318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/>
              <a:t>Mental</a:t>
            </a:r>
          </a:p>
          <a:p>
            <a:endParaRPr lang="es-MX" sz="2500" dirty="0"/>
          </a:p>
          <a:p>
            <a:r>
              <a:rPr lang="es-MX" sz="2500" dirty="0"/>
              <a:t>Meditación</a:t>
            </a:r>
          </a:p>
          <a:p>
            <a:r>
              <a:rPr lang="es-MX" sz="2500" dirty="0"/>
              <a:t>Reflexión</a:t>
            </a:r>
          </a:p>
          <a:p>
            <a:r>
              <a:rPr lang="es-MX" sz="2500" dirty="0"/>
              <a:t>Perspectiva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B79172A-DE5D-1546-55DA-F2CABD371E54}"/>
              </a:ext>
            </a:extLst>
          </p:cNvPr>
          <p:cNvSpPr txBox="1"/>
          <p:nvPr/>
        </p:nvSpPr>
        <p:spPr>
          <a:xfrm>
            <a:off x="9194216" y="2097547"/>
            <a:ext cx="188318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/>
              <a:t>Espiritual</a:t>
            </a:r>
          </a:p>
          <a:p>
            <a:endParaRPr lang="es-MX" sz="2500" dirty="0"/>
          </a:p>
          <a:p>
            <a:r>
              <a:rPr lang="es-MX" sz="2500" dirty="0"/>
              <a:t>Propósito</a:t>
            </a:r>
          </a:p>
          <a:p>
            <a:r>
              <a:rPr lang="es-MX" sz="2500" dirty="0"/>
              <a:t>Renovación</a:t>
            </a:r>
          </a:p>
          <a:p>
            <a:r>
              <a:rPr lang="es-MX" sz="2500" dirty="0"/>
              <a:t>Conexión </a:t>
            </a: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D1F94D0C-293F-5163-D227-CC375CBEB0F7}"/>
              </a:ext>
            </a:extLst>
          </p:cNvPr>
          <p:cNvSpPr txBox="1"/>
          <p:nvPr/>
        </p:nvSpPr>
        <p:spPr>
          <a:xfrm>
            <a:off x="7950815" y="6290542"/>
            <a:ext cx="42411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500" dirty="0"/>
              <a:t>Referencia: Presencia y poder de Enric </a:t>
            </a:r>
            <a:r>
              <a:rPr lang="es-MX" sz="1500" dirty="0" err="1"/>
              <a:t>Llado</a:t>
            </a:r>
            <a:r>
              <a:rPr lang="es-MX" sz="1500" dirty="0"/>
              <a:t> Micheli</a:t>
            </a: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62F27E99-00D9-C949-F12D-95D44DCB02E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439299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lipse 9">
            <a:extLst>
              <a:ext uri="{FF2B5EF4-FFF2-40B4-BE49-F238E27FC236}">
                <a16:creationId xmlns:a16="http://schemas.microsoft.com/office/drawing/2014/main" id="{102D98A4-8122-FA63-3823-C74B834BC055}"/>
              </a:ext>
            </a:extLst>
          </p:cNvPr>
          <p:cNvSpPr/>
          <p:nvPr/>
        </p:nvSpPr>
        <p:spPr>
          <a:xfrm>
            <a:off x="-672894" y="2254498"/>
            <a:ext cx="7200000" cy="72000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A7989254-D85F-CE34-6359-DB8C96496D55}"/>
              </a:ext>
            </a:extLst>
          </p:cNvPr>
          <p:cNvSpPr/>
          <p:nvPr/>
        </p:nvSpPr>
        <p:spPr>
          <a:xfrm>
            <a:off x="-125395" y="2794498"/>
            <a:ext cx="6120000" cy="61200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EAEDA538-975C-3D5A-4F71-82C49D6C2B89}"/>
              </a:ext>
            </a:extLst>
          </p:cNvPr>
          <p:cNvSpPr/>
          <p:nvPr/>
        </p:nvSpPr>
        <p:spPr>
          <a:xfrm>
            <a:off x="407106" y="3334498"/>
            <a:ext cx="5040000" cy="50400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0FB05AF6-F6A4-8B40-4B01-41079D863787}"/>
              </a:ext>
            </a:extLst>
          </p:cNvPr>
          <p:cNvSpPr/>
          <p:nvPr/>
        </p:nvSpPr>
        <p:spPr>
          <a:xfrm>
            <a:off x="954605" y="3855701"/>
            <a:ext cx="3960000" cy="39600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FA1CB0E-A04B-F8EC-1373-E6D16E80642D}"/>
              </a:ext>
            </a:extLst>
          </p:cNvPr>
          <p:cNvSpPr/>
          <p:nvPr/>
        </p:nvSpPr>
        <p:spPr>
          <a:xfrm>
            <a:off x="1494605" y="4414498"/>
            <a:ext cx="2880000" cy="28800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50D2193B-04A9-D398-5825-CB236CFACB2F}"/>
              </a:ext>
            </a:extLst>
          </p:cNvPr>
          <p:cNvSpPr/>
          <p:nvPr/>
        </p:nvSpPr>
        <p:spPr>
          <a:xfrm>
            <a:off x="2034605" y="4968743"/>
            <a:ext cx="1800000" cy="18000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9046C0BC-2239-3702-FBF3-2ED4ACA8AE36}"/>
              </a:ext>
            </a:extLst>
          </p:cNvPr>
          <p:cNvSpPr/>
          <p:nvPr/>
        </p:nvSpPr>
        <p:spPr>
          <a:xfrm>
            <a:off x="-1189220" y="1638432"/>
            <a:ext cx="8280000" cy="8280000"/>
          </a:xfrm>
          <a:prstGeom prst="ellipse">
            <a:avLst/>
          </a:prstGeom>
          <a:noFill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CR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A0C700A6-25E1-D595-01FC-A919F913F791}"/>
              </a:ext>
            </a:extLst>
          </p:cNvPr>
          <p:cNvSpPr txBox="1"/>
          <p:nvPr/>
        </p:nvSpPr>
        <p:spPr>
          <a:xfrm>
            <a:off x="2653654" y="5597174"/>
            <a:ext cx="5638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b="1" dirty="0"/>
              <a:t>Yo</a:t>
            </a:r>
            <a:endParaRPr lang="es-MX" sz="25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35C9571-DC89-0F8B-8CE4-1CDFAE25B440}"/>
              </a:ext>
            </a:extLst>
          </p:cNvPr>
          <p:cNvSpPr txBox="1"/>
          <p:nvPr/>
        </p:nvSpPr>
        <p:spPr>
          <a:xfrm>
            <a:off x="2668846" y="4461010"/>
            <a:ext cx="5638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b="1" dirty="0"/>
              <a:t>5</a:t>
            </a:r>
            <a:endParaRPr lang="es-MX" sz="25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AB4706D6-968F-DA77-6F85-35D1BD049D0C}"/>
              </a:ext>
            </a:extLst>
          </p:cNvPr>
          <p:cNvSpPr txBox="1"/>
          <p:nvPr/>
        </p:nvSpPr>
        <p:spPr>
          <a:xfrm>
            <a:off x="2668846" y="3905971"/>
            <a:ext cx="5638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b="1" dirty="0"/>
              <a:t>15</a:t>
            </a:r>
            <a:endParaRPr lang="es-MX" sz="2500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4DE02991-1FED-306C-06E9-C1C1D00DC17D}"/>
              </a:ext>
            </a:extLst>
          </p:cNvPr>
          <p:cNvSpPr txBox="1"/>
          <p:nvPr/>
        </p:nvSpPr>
        <p:spPr>
          <a:xfrm>
            <a:off x="2645172" y="3367688"/>
            <a:ext cx="5638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b="1" dirty="0"/>
              <a:t>50</a:t>
            </a:r>
            <a:endParaRPr lang="es-MX" sz="250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57797208-61DB-BBF5-B602-72F02F5CF562}"/>
              </a:ext>
            </a:extLst>
          </p:cNvPr>
          <p:cNvSpPr txBox="1"/>
          <p:nvPr/>
        </p:nvSpPr>
        <p:spPr>
          <a:xfrm>
            <a:off x="2601962" y="2799741"/>
            <a:ext cx="6976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b="1" dirty="0"/>
              <a:t>150</a:t>
            </a:r>
            <a:endParaRPr lang="es-MX" sz="2500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D5D463BF-AF63-45E4-400D-87DB11640685}"/>
              </a:ext>
            </a:extLst>
          </p:cNvPr>
          <p:cNvSpPr txBox="1"/>
          <p:nvPr/>
        </p:nvSpPr>
        <p:spPr>
          <a:xfrm>
            <a:off x="2585787" y="2293836"/>
            <a:ext cx="69763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b="1" dirty="0"/>
              <a:t>500</a:t>
            </a:r>
            <a:endParaRPr lang="es-MX" sz="25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EEB7704-629D-058D-7087-9C2CB49C4B6F}"/>
              </a:ext>
            </a:extLst>
          </p:cNvPr>
          <p:cNvSpPr txBox="1"/>
          <p:nvPr/>
        </p:nvSpPr>
        <p:spPr>
          <a:xfrm>
            <a:off x="2472837" y="1725889"/>
            <a:ext cx="89074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500" b="1" dirty="0"/>
              <a:t>1500</a:t>
            </a:r>
            <a:endParaRPr lang="es-MX" sz="2500" dirty="0"/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F2BE6344-D99B-94CB-BA8F-3149AFA875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701" y="102681"/>
            <a:ext cx="1402597" cy="1080000"/>
          </a:xfrm>
          <a:prstGeom prst="rect">
            <a:avLst/>
          </a:prstGeom>
        </p:spPr>
      </p:pic>
      <p:pic>
        <p:nvPicPr>
          <p:cNvPr id="7" name="Imagen 6" descr="Icono&#10;&#10;Descripción generada automáticamente">
            <a:extLst>
              <a:ext uri="{FF2B5EF4-FFF2-40B4-BE49-F238E27FC236}">
                <a16:creationId xmlns:a16="http://schemas.microsoft.com/office/drawing/2014/main" id="{7A68E12D-10BF-47B4-D597-E7014CD3B2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855" y="102681"/>
            <a:ext cx="808643" cy="1080000"/>
          </a:xfrm>
          <a:prstGeom prst="rect">
            <a:avLst/>
          </a:prstGeom>
        </p:spPr>
      </p:pic>
      <p:sp>
        <p:nvSpPr>
          <p:cNvPr id="8" name="Oval 55">
            <a:extLst>
              <a:ext uri="{FF2B5EF4-FFF2-40B4-BE49-F238E27FC236}">
                <a16:creationId xmlns:a16="http://schemas.microsoft.com/office/drawing/2014/main" id="{3EA6E3F7-8011-FB06-B4A6-D2C3DA5FCA8A}"/>
              </a:ext>
            </a:extLst>
          </p:cNvPr>
          <p:cNvSpPr/>
          <p:nvPr/>
        </p:nvSpPr>
        <p:spPr>
          <a:xfrm>
            <a:off x="5453660" y="4905977"/>
            <a:ext cx="1262112" cy="1262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63">
            <a:extLst>
              <a:ext uri="{FF2B5EF4-FFF2-40B4-BE49-F238E27FC236}">
                <a16:creationId xmlns:a16="http://schemas.microsoft.com/office/drawing/2014/main" id="{BC58F947-1CE1-114D-85C3-C7B846145715}"/>
              </a:ext>
            </a:extLst>
          </p:cNvPr>
          <p:cNvSpPr txBox="1"/>
          <p:nvPr/>
        </p:nvSpPr>
        <p:spPr>
          <a:xfrm>
            <a:off x="5732160" y="5179394"/>
            <a:ext cx="705113" cy="804113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IN" sz="5000" b="1" dirty="0">
                <a:solidFill>
                  <a:schemeClr val="bg1"/>
                </a:solidFill>
              </a:rPr>
              <a:t>F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A4E15B5-2988-660D-BEA4-5034FF727002}"/>
              </a:ext>
            </a:extLst>
          </p:cNvPr>
          <p:cNvSpPr txBox="1"/>
          <p:nvPr/>
        </p:nvSpPr>
        <p:spPr>
          <a:xfrm>
            <a:off x="7401762" y="3613316"/>
            <a:ext cx="243237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/>
              <a:t>Confianza media</a:t>
            </a:r>
          </a:p>
          <a:p>
            <a:r>
              <a:rPr lang="es-MX" sz="2500" dirty="0"/>
              <a:t>Amistades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1C0458C-82DB-B024-8CC7-6336780A0B36}"/>
              </a:ext>
            </a:extLst>
          </p:cNvPr>
          <p:cNvSpPr txBox="1"/>
          <p:nvPr/>
        </p:nvSpPr>
        <p:spPr>
          <a:xfrm>
            <a:off x="6915604" y="2791371"/>
            <a:ext cx="220789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/>
              <a:t>Poca confianza</a:t>
            </a:r>
          </a:p>
          <a:p>
            <a:r>
              <a:rPr lang="es-MX" sz="2500" dirty="0"/>
              <a:t>Compañeros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56852AB-EED7-2079-CF77-D9478DAE5E19}"/>
              </a:ext>
            </a:extLst>
          </p:cNvPr>
          <p:cNvSpPr txBox="1"/>
          <p:nvPr/>
        </p:nvSpPr>
        <p:spPr>
          <a:xfrm>
            <a:off x="7727610" y="4475090"/>
            <a:ext cx="188318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/>
              <a:t>De intimidad</a:t>
            </a:r>
          </a:p>
          <a:p>
            <a:r>
              <a:rPr lang="es-MX" sz="2500" dirty="0"/>
              <a:t>Confidentes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90A7186-20F6-8A9B-DB26-E972E7D7D6FA}"/>
              </a:ext>
            </a:extLst>
          </p:cNvPr>
          <p:cNvSpPr txBox="1"/>
          <p:nvPr/>
        </p:nvSpPr>
        <p:spPr>
          <a:xfrm>
            <a:off x="6553063" y="2009038"/>
            <a:ext cx="281043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/>
              <a:t>Muy poca confianza</a:t>
            </a:r>
          </a:p>
          <a:p>
            <a:r>
              <a:rPr lang="es-MX" sz="2500" dirty="0"/>
              <a:t>Conocidos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376CF6F-D9D8-3A7C-0FE8-601FE381918A}"/>
              </a:ext>
            </a:extLst>
          </p:cNvPr>
          <p:cNvSpPr txBox="1"/>
          <p:nvPr/>
        </p:nvSpPr>
        <p:spPr>
          <a:xfrm>
            <a:off x="5532806" y="1292429"/>
            <a:ext cx="20256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/>
              <a:t>Desconfianza</a:t>
            </a:r>
          </a:p>
          <a:p>
            <a:r>
              <a:rPr lang="es-MX" sz="2500" dirty="0"/>
              <a:t>Desconocidos</a:t>
            </a:r>
          </a:p>
        </p:txBody>
      </p: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23DEBF66-615C-BEBD-4133-8135EF7F01A7}"/>
              </a:ext>
            </a:extLst>
          </p:cNvPr>
          <p:cNvCxnSpPr>
            <a:stCxn id="22" idx="3"/>
            <a:endCxn id="13" idx="1"/>
          </p:cNvCxnSpPr>
          <p:nvPr/>
        </p:nvCxnSpPr>
        <p:spPr>
          <a:xfrm>
            <a:off x="3232714" y="4699537"/>
            <a:ext cx="4494896" cy="20644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31">
            <a:extLst>
              <a:ext uri="{FF2B5EF4-FFF2-40B4-BE49-F238E27FC236}">
                <a16:creationId xmlns:a16="http://schemas.microsoft.com/office/drawing/2014/main" id="{AB2698C2-E190-CA58-C421-10BFD99C515D}"/>
              </a:ext>
            </a:extLst>
          </p:cNvPr>
          <p:cNvCxnSpPr>
            <a:cxnSpLocks/>
            <a:stCxn id="23" idx="3"/>
            <a:endCxn id="11" idx="1"/>
          </p:cNvCxnSpPr>
          <p:nvPr/>
        </p:nvCxnSpPr>
        <p:spPr>
          <a:xfrm flipV="1">
            <a:off x="3232714" y="4044203"/>
            <a:ext cx="4169048" cy="100295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ector recto 35">
            <a:extLst>
              <a:ext uri="{FF2B5EF4-FFF2-40B4-BE49-F238E27FC236}">
                <a16:creationId xmlns:a16="http://schemas.microsoft.com/office/drawing/2014/main" id="{EB0FC0CF-B1A4-2EE2-F4DD-5B329F3F7D29}"/>
              </a:ext>
            </a:extLst>
          </p:cNvPr>
          <p:cNvCxnSpPr>
            <a:cxnSpLocks/>
            <a:stCxn id="24" idx="3"/>
            <a:endCxn id="12" idx="1"/>
          </p:cNvCxnSpPr>
          <p:nvPr/>
        </p:nvCxnSpPr>
        <p:spPr>
          <a:xfrm flipV="1">
            <a:off x="3209040" y="3222258"/>
            <a:ext cx="3706564" cy="383957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FFBAB78C-3953-F38B-23BB-4560FB073AC3}"/>
              </a:ext>
            </a:extLst>
          </p:cNvPr>
          <p:cNvCxnSpPr>
            <a:cxnSpLocks/>
            <a:stCxn id="25" idx="3"/>
            <a:endCxn id="14" idx="1"/>
          </p:cNvCxnSpPr>
          <p:nvPr/>
        </p:nvCxnSpPr>
        <p:spPr>
          <a:xfrm flipV="1">
            <a:off x="3299597" y="2439925"/>
            <a:ext cx="3253466" cy="598343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Conector recto 44">
            <a:extLst>
              <a:ext uri="{FF2B5EF4-FFF2-40B4-BE49-F238E27FC236}">
                <a16:creationId xmlns:a16="http://schemas.microsoft.com/office/drawing/2014/main" id="{5C509615-187B-5F83-9B33-605923960067}"/>
              </a:ext>
            </a:extLst>
          </p:cNvPr>
          <p:cNvCxnSpPr>
            <a:cxnSpLocks/>
            <a:stCxn id="26" idx="3"/>
            <a:endCxn id="28" idx="1"/>
          </p:cNvCxnSpPr>
          <p:nvPr/>
        </p:nvCxnSpPr>
        <p:spPr>
          <a:xfrm flipV="1">
            <a:off x="3283422" y="1723316"/>
            <a:ext cx="2249384" cy="809047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CuadroTexto 54">
            <a:extLst>
              <a:ext uri="{FF2B5EF4-FFF2-40B4-BE49-F238E27FC236}">
                <a16:creationId xmlns:a16="http://schemas.microsoft.com/office/drawing/2014/main" id="{E59771EA-6C12-E05D-E39D-B4AFF654A03D}"/>
              </a:ext>
            </a:extLst>
          </p:cNvPr>
          <p:cNvSpPr txBox="1"/>
          <p:nvPr/>
        </p:nvSpPr>
        <p:spPr>
          <a:xfrm>
            <a:off x="3349905" y="776904"/>
            <a:ext cx="202567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500" b="1" dirty="0"/>
              <a:t>Reconocer</a:t>
            </a:r>
          </a:p>
          <a:p>
            <a:r>
              <a:rPr lang="es-MX" sz="2500" dirty="0"/>
              <a:t>Desconocidos</a:t>
            </a:r>
          </a:p>
        </p:txBody>
      </p:sp>
      <p:cxnSp>
        <p:nvCxnSpPr>
          <p:cNvPr id="56" name="Conector recto 55">
            <a:extLst>
              <a:ext uri="{FF2B5EF4-FFF2-40B4-BE49-F238E27FC236}">
                <a16:creationId xmlns:a16="http://schemas.microsoft.com/office/drawing/2014/main" id="{14CFE46A-5EC3-DC4B-A5E3-B6D4A37F2AB1}"/>
              </a:ext>
            </a:extLst>
          </p:cNvPr>
          <p:cNvCxnSpPr>
            <a:cxnSpLocks/>
            <a:stCxn id="27" idx="0"/>
            <a:endCxn id="55" idx="1"/>
          </p:cNvCxnSpPr>
          <p:nvPr/>
        </p:nvCxnSpPr>
        <p:spPr>
          <a:xfrm flipV="1">
            <a:off x="2918211" y="1207791"/>
            <a:ext cx="431694" cy="518098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uadroTexto 74">
            <a:extLst>
              <a:ext uri="{FF2B5EF4-FFF2-40B4-BE49-F238E27FC236}">
                <a16:creationId xmlns:a16="http://schemas.microsoft.com/office/drawing/2014/main" id="{BFD3D584-5B40-916F-DBEE-D9842475BDE2}"/>
              </a:ext>
            </a:extLst>
          </p:cNvPr>
          <p:cNvSpPr txBox="1"/>
          <p:nvPr/>
        </p:nvSpPr>
        <p:spPr>
          <a:xfrm>
            <a:off x="7950815" y="6290542"/>
            <a:ext cx="424118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500" dirty="0"/>
              <a:t>Referencia: La teoría de Dunbar de Christine Ro</a:t>
            </a:r>
          </a:p>
        </p:txBody>
      </p:sp>
      <p:pic>
        <p:nvPicPr>
          <p:cNvPr id="3" name="Imagen 2" descr="Diagrama&#10;&#10;Descripción generada automáticamente">
            <a:extLst>
              <a:ext uri="{FF2B5EF4-FFF2-40B4-BE49-F238E27FC236}">
                <a16:creationId xmlns:a16="http://schemas.microsoft.com/office/drawing/2014/main" id="{75F7CC8A-A9CA-2001-FF78-C37CBAB2B95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99" t="18258" r="7038" b="24196"/>
          <a:stretch/>
        </p:blipFill>
        <p:spPr bwMode="auto">
          <a:xfrm>
            <a:off x="9825108" y="102681"/>
            <a:ext cx="2147037" cy="10800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10624330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Marquesina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67248B11DD43344A9602BFC26216B9F" ma:contentTypeVersion="6" ma:contentTypeDescription="Crear nuevo documento." ma:contentTypeScope="" ma:versionID="feb476b62c65a8681189413730080a55">
  <xsd:schema xmlns:xsd="http://www.w3.org/2001/XMLSchema" xmlns:xs="http://www.w3.org/2001/XMLSchema" xmlns:p="http://schemas.microsoft.com/office/2006/metadata/properties" xmlns:ns1="http://schemas.microsoft.com/sharepoint/v3" xmlns:ns2="a190a9dd-279f-4f8e-902c-c020fe4123b4" targetNamespace="http://schemas.microsoft.com/office/2006/metadata/properties" ma:root="true" ma:fieldsID="4cbccc2df63f418c54a671de705f26d0" ns1:_="" ns2:_="">
    <xsd:import namespace="http://schemas.microsoft.com/sharepoint/v3"/>
    <xsd:import namespace="a190a9dd-279f-4f8e-902c-c020fe4123b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Fecha de inicio programada" ma:description="Fecha de inicio programada es una columna del sitio que crea la característica Publicación. Se usa para especificar la fecha y la hora a la que esta página se presentará por primera vez a los visitantes del sitio." ma:hidden="true" ma:internalName="PublishingStartDate">
      <xsd:simpleType>
        <xsd:restriction base="dms:Unknown"/>
      </xsd:simpleType>
    </xsd:element>
    <xsd:element name="PublishingExpirationDate" ma:index="9" nillable="true" ma:displayName="Fecha de finalización programada" ma:description="Fecha de finalización programada es una columna del sitio que crea la característica Publicación. Se usa para especificar la fecha y la hora a la que esta página dejará de presentarse a los visitantes del sitio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90a9dd-279f-4f8e-902c-c020fe4123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DB4828-AFD6-403F-A875-591517F549F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FEBC616-5A4A-4D63-9A1E-F20C042E30F4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</ds:schemaRefs>
</ds:datastoreItem>
</file>

<file path=customXml/itemProps3.xml><?xml version="1.0" encoding="utf-8"?>
<ds:datastoreItem xmlns:ds="http://schemas.openxmlformats.org/officeDocument/2006/customXml" ds:itemID="{CE1BB2F7-AA82-4321-B4D5-0BD055C37DB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a190a9dd-279f-4f8e-902c-c020fe4123b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2154</TotalTime>
  <Words>441</Words>
  <Application>Microsoft Office PowerPoint</Application>
  <PresentationFormat>Panorámica</PresentationFormat>
  <Paragraphs>135</Paragraphs>
  <Slides>16</Slides>
  <Notes>0</Notes>
  <HiddenSlides>6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Calibri</vt:lpstr>
      <vt:lpstr>Calibri Light</vt:lpstr>
      <vt:lpstr>Helvetica</vt:lpstr>
      <vt:lpstr>Helvetica LT Std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Douglas Rivera Solano</dc:creator>
  <cp:lastModifiedBy>Jason Acevedo Esquivel</cp:lastModifiedBy>
  <cp:revision>38</cp:revision>
  <dcterms:created xsi:type="dcterms:W3CDTF">2018-07-09T19:45:04Z</dcterms:created>
  <dcterms:modified xsi:type="dcterms:W3CDTF">2022-09-13T02:52:02Z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0x010100A67248B11DD43344A9602BFC26216B9F</vt:lpwstr>
  </property>
</Properties>
</file>